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29.xml" ContentType="application/vnd.openxmlformats-officedocument.presentationml.notesSlide+xml"/>
  <Override PartName="/ppt/tags/tag40.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31.xml" ContentType="application/vnd.openxmlformats-officedocument.presentationml.notesSlide+xml"/>
  <Override PartName="/ppt/tags/tag42.xml" ContentType="application/vnd.openxmlformats-officedocument.presentationml.tags+xml"/>
  <Override PartName="/ppt/notesSlides/notesSlide32.xml" ContentType="application/vnd.openxmlformats-officedocument.presentationml.notesSlide+xml"/>
  <Override PartName="/ppt/tags/tag43.xml" ContentType="application/vnd.openxmlformats-officedocument.presentationml.tags+xml"/>
  <Override PartName="/ppt/notesSlides/notesSlide33.xml" ContentType="application/vnd.openxmlformats-officedocument.presentationml.notesSlide+xml"/>
  <Override PartName="/ppt/tags/tag44.xml" ContentType="application/vnd.openxmlformats-officedocument.presentationml.tags+xml"/>
  <Override PartName="/ppt/notesSlides/notesSlide34.xml" ContentType="application/vnd.openxmlformats-officedocument.presentationml.notesSlide+xml"/>
  <Override PartName="/ppt/tags/tag45.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37"/>
  </p:notesMasterIdLst>
  <p:handoutMasterIdLst>
    <p:handoutMasterId r:id="rId38"/>
  </p:handoutMasterIdLst>
  <p:sldIdLst>
    <p:sldId id="319" r:id="rId2"/>
    <p:sldId id="383" r:id="rId3"/>
    <p:sldId id="312" r:id="rId4"/>
    <p:sldId id="313" r:id="rId5"/>
    <p:sldId id="887" r:id="rId6"/>
    <p:sldId id="914" r:id="rId7"/>
    <p:sldId id="903" r:id="rId8"/>
    <p:sldId id="925" r:id="rId9"/>
    <p:sldId id="913" r:id="rId10"/>
    <p:sldId id="908" r:id="rId11"/>
    <p:sldId id="893" r:id="rId12"/>
    <p:sldId id="898" r:id="rId13"/>
    <p:sldId id="890" r:id="rId14"/>
    <p:sldId id="894" r:id="rId15"/>
    <p:sldId id="915" r:id="rId16"/>
    <p:sldId id="912" r:id="rId17"/>
    <p:sldId id="916" r:id="rId18"/>
    <p:sldId id="268" r:id="rId19"/>
    <p:sldId id="896" r:id="rId20"/>
    <p:sldId id="271" r:id="rId21"/>
    <p:sldId id="897" r:id="rId22"/>
    <p:sldId id="902" r:id="rId23"/>
    <p:sldId id="899" r:id="rId24"/>
    <p:sldId id="900" r:id="rId25"/>
    <p:sldId id="921" r:id="rId26"/>
    <p:sldId id="901" r:id="rId27"/>
    <p:sldId id="917" r:id="rId28"/>
    <p:sldId id="265" r:id="rId29"/>
    <p:sldId id="267" r:id="rId30"/>
    <p:sldId id="920" r:id="rId31"/>
    <p:sldId id="918" r:id="rId32"/>
    <p:sldId id="919" r:id="rId33"/>
    <p:sldId id="895" r:id="rId34"/>
    <p:sldId id="924" r:id="rId35"/>
    <p:sldId id="287" r:id="rId36"/>
  </p:sldIdLst>
  <p:sldSz cx="9144000" cy="6858000" type="screen4x3"/>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 梦蕾" initials="李" lastIdx="1" clrIdx="0">
    <p:extLst>
      <p:ext uri="{19B8F6BF-5375-455C-9EA6-DF929625EA0E}">
        <p15:presenceInfo xmlns:p15="http://schemas.microsoft.com/office/powerpoint/2012/main" userId="7f94b8102b5793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8A3B8"/>
    <a:srgbClr val="296597"/>
    <a:srgbClr val="274D99"/>
    <a:srgbClr val="2E6E92"/>
    <a:srgbClr val="406F80"/>
    <a:srgbClr val="3B8085"/>
    <a:srgbClr val="3C844B"/>
    <a:srgbClr val="588937"/>
    <a:srgbClr val="3A5986"/>
    <a:srgbClr val="3A41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59" autoAdjust="0"/>
    <p:restoredTop sz="82716" autoAdjust="0"/>
  </p:normalViewPr>
  <p:slideViewPr>
    <p:cSldViewPr snapToGrid="0">
      <p:cViewPr varScale="1">
        <p:scale>
          <a:sx n="91" d="100"/>
          <a:sy n="91" d="100"/>
        </p:scale>
        <p:origin x="1776" y="192"/>
      </p:cViewPr>
      <p:guideLst/>
    </p:cSldViewPr>
  </p:slideViewPr>
  <p:notesTextViewPr>
    <p:cViewPr>
      <p:scale>
        <a:sx n="1" d="1"/>
        <a:sy n="1" d="1"/>
      </p:scale>
      <p:origin x="0" y="0"/>
    </p:cViewPr>
  </p:notesTextViewPr>
  <p:sorterViewPr>
    <p:cViewPr varScale="1">
      <p:scale>
        <a:sx n="100" d="100"/>
        <a:sy n="100" d="100"/>
      </p:scale>
      <p:origin x="0" y="-4824"/>
    </p:cViewPr>
  </p:sorterViewPr>
  <p:notesViewPr>
    <p:cSldViewPr snapToGrid="0">
      <p:cViewPr varScale="1">
        <p:scale>
          <a:sx n="52" d="100"/>
          <a:sy n="52" d="100"/>
        </p:scale>
        <p:origin x="200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9C1B3-E4BD-4F89-9C09-5B9BEE83EF16}"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zh-CN" altLang="en-US"/>
        </a:p>
      </dgm:t>
    </dgm:pt>
    <dgm:pt modelId="{B73DCDA3-2371-4F22-B227-83C930FF9671}">
      <dgm:prSet phldrT="[文本]" custT="1"/>
      <dgm:spPr>
        <a:solidFill>
          <a:schemeClr val="accent2"/>
        </a:solidFill>
      </dgm:spPr>
      <dgm:t>
        <a:bodyPr/>
        <a:lstStyle/>
        <a:p>
          <a:r>
            <a:rPr lang="zh-CN" altLang="en-US" sz="1200" dirty="0"/>
            <a:t>在线课程质量观</a:t>
          </a:r>
        </a:p>
      </dgm:t>
    </dgm:pt>
    <dgm:pt modelId="{092E21C5-10F2-453C-A97D-0A6436A58630}" type="parTrans" cxnId="{74F775C0-AA39-4FAF-8A71-BFB89151F653}">
      <dgm:prSet/>
      <dgm:spPr/>
      <dgm:t>
        <a:bodyPr/>
        <a:lstStyle/>
        <a:p>
          <a:endParaRPr lang="zh-CN" altLang="en-US" sz="1200"/>
        </a:p>
      </dgm:t>
    </dgm:pt>
    <dgm:pt modelId="{775156F4-4045-47DD-AA21-DCA227892228}" type="sibTrans" cxnId="{74F775C0-AA39-4FAF-8A71-BFB89151F653}">
      <dgm:prSet/>
      <dgm:spPr/>
      <dgm:t>
        <a:bodyPr/>
        <a:lstStyle/>
        <a:p>
          <a:endParaRPr lang="zh-CN" altLang="en-US" sz="1200"/>
        </a:p>
      </dgm:t>
    </dgm:pt>
    <dgm:pt modelId="{2A46F480-044E-448A-8E9B-F522E111F7B4}">
      <dgm:prSet phldrT="[文本]" custT="1"/>
      <dgm:spPr>
        <a:solidFill>
          <a:schemeClr val="accent1">
            <a:lumMod val="60000"/>
            <a:lumOff val="40000"/>
          </a:schemeClr>
        </a:solidFill>
      </dgm:spPr>
      <dgm:t>
        <a:bodyPr/>
        <a:lstStyle/>
        <a:p>
          <a:r>
            <a:rPr lang="zh-CN" altLang="en-US" sz="1200" dirty="0"/>
            <a:t>目标性质量观</a:t>
          </a:r>
        </a:p>
      </dgm:t>
    </dgm:pt>
    <dgm:pt modelId="{ECCB7B7F-08C7-4778-BED8-72DB7B7B5F7C}" type="parTrans" cxnId="{1B119A7D-439E-41CB-8D1C-1008E197612F}">
      <dgm:prSet custT="1"/>
      <dgm:spPr>
        <a:solidFill>
          <a:schemeClr val="accent1">
            <a:lumMod val="60000"/>
            <a:lumOff val="40000"/>
          </a:schemeClr>
        </a:solidFill>
      </dgm:spPr>
      <dgm:t>
        <a:bodyPr/>
        <a:lstStyle/>
        <a:p>
          <a:endParaRPr lang="zh-CN" altLang="en-US" sz="1200"/>
        </a:p>
      </dgm:t>
    </dgm:pt>
    <dgm:pt modelId="{5DCC77F4-6CB4-4800-89C2-57F1172AA977}" type="sibTrans" cxnId="{1B119A7D-439E-41CB-8D1C-1008E197612F}">
      <dgm:prSet/>
      <dgm:spPr/>
      <dgm:t>
        <a:bodyPr/>
        <a:lstStyle/>
        <a:p>
          <a:endParaRPr lang="zh-CN" altLang="en-US" sz="1200"/>
        </a:p>
      </dgm:t>
    </dgm:pt>
    <dgm:pt modelId="{3CFC65F1-E32B-490F-9AC4-DF8F72AA0F15}">
      <dgm:prSet phldrT="[文本]" custT="1"/>
      <dgm:spPr>
        <a:solidFill>
          <a:schemeClr val="accent3">
            <a:lumMod val="60000"/>
            <a:lumOff val="40000"/>
          </a:schemeClr>
        </a:solidFill>
      </dgm:spPr>
      <dgm:t>
        <a:bodyPr/>
        <a:lstStyle/>
        <a:p>
          <a:r>
            <a:rPr lang="zh-CN" altLang="en-US" sz="1200" dirty="0"/>
            <a:t>增值性质量观</a:t>
          </a:r>
        </a:p>
      </dgm:t>
    </dgm:pt>
    <dgm:pt modelId="{A233442A-C73D-4582-9333-1CAD1694F50D}" type="parTrans" cxnId="{9A52E7F1-3130-40A2-BD4D-C2D4FD24B1E5}">
      <dgm:prSet custT="1"/>
      <dgm:spPr>
        <a:solidFill>
          <a:schemeClr val="accent3">
            <a:lumMod val="60000"/>
            <a:lumOff val="40000"/>
          </a:schemeClr>
        </a:solidFill>
      </dgm:spPr>
      <dgm:t>
        <a:bodyPr/>
        <a:lstStyle/>
        <a:p>
          <a:endParaRPr lang="zh-CN" altLang="en-US" sz="1200"/>
        </a:p>
      </dgm:t>
    </dgm:pt>
    <dgm:pt modelId="{E8C3FA2C-C3DD-454D-9B39-DE8B5D365BD0}" type="sibTrans" cxnId="{9A52E7F1-3130-40A2-BD4D-C2D4FD24B1E5}">
      <dgm:prSet/>
      <dgm:spPr/>
      <dgm:t>
        <a:bodyPr/>
        <a:lstStyle/>
        <a:p>
          <a:endParaRPr lang="zh-CN" altLang="en-US" sz="1200"/>
        </a:p>
      </dgm:t>
    </dgm:pt>
    <dgm:pt modelId="{46CCAC49-B384-4F1E-9C5E-BFA1602A054C}">
      <dgm:prSet phldrT="[文本]" custT="1"/>
      <dgm:spPr>
        <a:solidFill>
          <a:srgbClr val="08A3B8"/>
        </a:solidFill>
      </dgm:spPr>
      <dgm:t>
        <a:bodyPr/>
        <a:lstStyle/>
        <a:p>
          <a:r>
            <a:rPr lang="zh-CN" altLang="en-US" sz="1200" dirty="0"/>
            <a:t>服务性质量观</a:t>
          </a:r>
        </a:p>
      </dgm:t>
    </dgm:pt>
    <dgm:pt modelId="{D51B6944-A263-4EE3-9DB8-F8939DD81437}" type="parTrans" cxnId="{8E77F528-3347-4A3F-BF0B-A6EC6567BCD4}">
      <dgm:prSet custT="1"/>
      <dgm:spPr>
        <a:solidFill>
          <a:srgbClr val="08A3B8"/>
        </a:solidFill>
      </dgm:spPr>
      <dgm:t>
        <a:bodyPr/>
        <a:lstStyle/>
        <a:p>
          <a:endParaRPr lang="zh-CN" altLang="en-US" sz="1200"/>
        </a:p>
      </dgm:t>
    </dgm:pt>
    <dgm:pt modelId="{9A7A1B1D-8FE8-40A2-83FC-62C2673010EF}" type="sibTrans" cxnId="{8E77F528-3347-4A3F-BF0B-A6EC6567BCD4}">
      <dgm:prSet/>
      <dgm:spPr/>
      <dgm:t>
        <a:bodyPr/>
        <a:lstStyle/>
        <a:p>
          <a:endParaRPr lang="zh-CN" altLang="en-US" sz="1200"/>
        </a:p>
      </dgm:t>
    </dgm:pt>
    <dgm:pt modelId="{CE646274-9F8A-4456-96CE-79204372E577}">
      <dgm:prSet phldrT="[文本]" custT="1"/>
      <dgm:spPr>
        <a:solidFill>
          <a:srgbClr val="406F80"/>
        </a:solidFill>
      </dgm:spPr>
      <dgm:t>
        <a:bodyPr/>
        <a:lstStyle/>
        <a:p>
          <a:r>
            <a:rPr lang="zh-CN" altLang="en-US" sz="1200" dirty="0"/>
            <a:t>市场化质量观</a:t>
          </a:r>
        </a:p>
      </dgm:t>
    </dgm:pt>
    <dgm:pt modelId="{FCBFC202-232D-4DAD-B697-E07165742EB0}" type="parTrans" cxnId="{47453281-B925-4881-AE44-EBD75BAAC362}">
      <dgm:prSet custT="1"/>
      <dgm:spPr>
        <a:solidFill>
          <a:srgbClr val="406F80"/>
        </a:solidFill>
      </dgm:spPr>
      <dgm:t>
        <a:bodyPr/>
        <a:lstStyle/>
        <a:p>
          <a:endParaRPr lang="zh-CN" altLang="en-US" sz="1200"/>
        </a:p>
      </dgm:t>
    </dgm:pt>
    <dgm:pt modelId="{2F1C080D-7674-4EFE-AF84-77CD7B8CFD6C}" type="sibTrans" cxnId="{47453281-B925-4881-AE44-EBD75BAAC362}">
      <dgm:prSet/>
      <dgm:spPr/>
      <dgm:t>
        <a:bodyPr/>
        <a:lstStyle/>
        <a:p>
          <a:endParaRPr lang="zh-CN" altLang="en-US" sz="1200"/>
        </a:p>
      </dgm:t>
    </dgm:pt>
    <dgm:pt modelId="{391544BA-42E2-4E07-93E7-7778EAF49399}">
      <dgm:prSet phldrT="[文本]"/>
      <dgm:spPr/>
      <dgm:t>
        <a:bodyPr/>
        <a:lstStyle/>
        <a:p>
          <a:endParaRPr lang="zh-CN" altLang="en-US" sz="1200" dirty="0"/>
        </a:p>
      </dgm:t>
    </dgm:pt>
    <dgm:pt modelId="{064258CD-EB06-4262-8312-D15854857B3C}" type="parTrans" cxnId="{D49EC050-2E05-4A77-A66C-4BE1D0F46446}">
      <dgm:prSet/>
      <dgm:spPr/>
      <dgm:t>
        <a:bodyPr/>
        <a:lstStyle/>
        <a:p>
          <a:endParaRPr lang="zh-CN" altLang="en-US" sz="1200"/>
        </a:p>
      </dgm:t>
    </dgm:pt>
    <dgm:pt modelId="{C3D69520-0B8E-4652-A2CA-93A973274227}" type="sibTrans" cxnId="{D49EC050-2E05-4A77-A66C-4BE1D0F46446}">
      <dgm:prSet/>
      <dgm:spPr/>
      <dgm:t>
        <a:bodyPr/>
        <a:lstStyle/>
        <a:p>
          <a:endParaRPr lang="zh-CN" altLang="en-US" sz="1200"/>
        </a:p>
      </dgm:t>
    </dgm:pt>
    <dgm:pt modelId="{D4F45D07-D0AE-4747-8430-6254C8F7B26A}">
      <dgm:prSet phldrT="[文本]" custT="1"/>
      <dgm:spPr>
        <a:solidFill>
          <a:srgbClr val="296597"/>
        </a:solidFill>
      </dgm:spPr>
      <dgm:t>
        <a:bodyPr/>
        <a:lstStyle/>
        <a:p>
          <a:r>
            <a:rPr lang="zh-CN" altLang="en-US" sz="1200" dirty="0"/>
            <a:t>全面发展质量观</a:t>
          </a:r>
        </a:p>
      </dgm:t>
    </dgm:pt>
    <dgm:pt modelId="{58284F0E-49A2-4C3F-9DEE-E4DFFA72C6A2}" type="parTrans" cxnId="{A03D964D-AAF7-4A72-AEA3-3244B3FC9D9E}">
      <dgm:prSet custT="1"/>
      <dgm:spPr>
        <a:solidFill>
          <a:srgbClr val="296597"/>
        </a:solidFill>
      </dgm:spPr>
      <dgm:t>
        <a:bodyPr/>
        <a:lstStyle/>
        <a:p>
          <a:endParaRPr lang="zh-CN" altLang="en-US" sz="1200"/>
        </a:p>
      </dgm:t>
    </dgm:pt>
    <dgm:pt modelId="{FD8D8760-47FD-46D9-907A-9F590A7AEBCB}" type="sibTrans" cxnId="{A03D964D-AAF7-4A72-AEA3-3244B3FC9D9E}">
      <dgm:prSet/>
      <dgm:spPr/>
      <dgm:t>
        <a:bodyPr/>
        <a:lstStyle/>
        <a:p>
          <a:endParaRPr lang="zh-CN" altLang="en-US" sz="1200"/>
        </a:p>
      </dgm:t>
    </dgm:pt>
    <dgm:pt modelId="{FB321892-0ACF-4BC7-B3AF-AC0C1D75F43A}">
      <dgm:prSet phldrT="[文本]" custT="1"/>
      <dgm:spPr>
        <a:solidFill>
          <a:srgbClr val="274D99"/>
        </a:solidFill>
      </dgm:spPr>
      <dgm:t>
        <a:bodyPr/>
        <a:lstStyle/>
        <a:p>
          <a:r>
            <a:rPr lang="zh-CN" altLang="en-US" sz="1200" dirty="0"/>
            <a:t>同一性质量观</a:t>
          </a:r>
        </a:p>
      </dgm:t>
    </dgm:pt>
    <dgm:pt modelId="{4A91268F-FB00-4D2E-B3D5-06F660356CD0}" type="parTrans" cxnId="{1796FC8F-E02F-4DFA-A6A4-527FAB2D5336}">
      <dgm:prSet custT="1"/>
      <dgm:spPr>
        <a:solidFill>
          <a:srgbClr val="274D99"/>
        </a:solidFill>
      </dgm:spPr>
      <dgm:t>
        <a:bodyPr/>
        <a:lstStyle/>
        <a:p>
          <a:endParaRPr lang="zh-CN" altLang="en-US" sz="1200"/>
        </a:p>
      </dgm:t>
    </dgm:pt>
    <dgm:pt modelId="{EA4B7EBA-81B9-4B6D-819B-755790B8B241}" type="sibTrans" cxnId="{1796FC8F-E02F-4DFA-A6A4-527FAB2D5336}">
      <dgm:prSet/>
      <dgm:spPr/>
      <dgm:t>
        <a:bodyPr/>
        <a:lstStyle/>
        <a:p>
          <a:endParaRPr lang="zh-CN" altLang="en-US" sz="1200"/>
        </a:p>
      </dgm:t>
    </dgm:pt>
    <dgm:pt modelId="{BD6DD742-15DC-47F7-920E-BCEC5928F207}">
      <dgm:prSet phldrT="[文本]" custT="1"/>
      <dgm:spPr>
        <a:solidFill>
          <a:srgbClr val="2E6E92"/>
        </a:solidFill>
      </dgm:spPr>
      <dgm:t>
        <a:bodyPr/>
        <a:lstStyle/>
        <a:p>
          <a:r>
            <a:rPr lang="zh-CN" altLang="en-US" sz="1200" dirty="0"/>
            <a:t>标准性质量观</a:t>
          </a:r>
        </a:p>
      </dgm:t>
    </dgm:pt>
    <dgm:pt modelId="{B2DBB629-C74F-4AFF-994E-7CFD336C8D77}" type="sibTrans" cxnId="{E841F213-582E-4447-B8B7-A7364428DD50}">
      <dgm:prSet/>
      <dgm:spPr/>
      <dgm:t>
        <a:bodyPr/>
        <a:lstStyle/>
        <a:p>
          <a:endParaRPr lang="zh-CN" altLang="en-US" sz="1200"/>
        </a:p>
      </dgm:t>
    </dgm:pt>
    <dgm:pt modelId="{711DE9CC-3D83-4274-98E0-400F47D49D01}" type="parTrans" cxnId="{E841F213-582E-4447-B8B7-A7364428DD50}">
      <dgm:prSet custT="1"/>
      <dgm:spPr>
        <a:solidFill>
          <a:srgbClr val="2E6E92"/>
        </a:solidFill>
      </dgm:spPr>
      <dgm:t>
        <a:bodyPr/>
        <a:lstStyle/>
        <a:p>
          <a:endParaRPr lang="zh-CN" altLang="en-US" sz="1200"/>
        </a:p>
      </dgm:t>
    </dgm:pt>
    <dgm:pt modelId="{0F7345F3-8CA4-4BC6-84FA-093970675DEC}">
      <dgm:prSet phldrT="[文本]" custT="1"/>
      <dgm:spPr>
        <a:solidFill>
          <a:schemeClr val="accent2">
            <a:lumMod val="75000"/>
          </a:schemeClr>
        </a:solidFill>
      </dgm:spPr>
      <dgm:t>
        <a:bodyPr/>
        <a:lstStyle/>
        <a:p>
          <a:r>
            <a:rPr lang="zh-CN" altLang="en-US" sz="1200" dirty="0"/>
            <a:t>系统性质量观</a:t>
          </a:r>
        </a:p>
      </dgm:t>
    </dgm:pt>
    <dgm:pt modelId="{D41577B1-1FC0-4425-A388-8E4CA02C8822}" type="parTrans" cxnId="{16512F54-A1D7-4CDC-BBD6-5B9218DA0E6D}">
      <dgm:prSet custT="1"/>
      <dgm:spPr>
        <a:solidFill>
          <a:srgbClr val="296597"/>
        </a:solidFill>
      </dgm:spPr>
      <dgm:t>
        <a:bodyPr/>
        <a:lstStyle/>
        <a:p>
          <a:endParaRPr lang="zh-CN" altLang="en-US" sz="1200"/>
        </a:p>
      </dgm:t>
    </dgm:pt>
    <dgm:pt modelId="{9B8DC153-4C94-462F-9EDE-E6B2618D3023}" type="sibTrans" cxnId="{16512F54-A1D7-4CDC-BBD6-5B9218DA0E6D}">
      <dgm:prSet/>
      <dgm:spPr/>
      <dgm:t>
        <a:bodyPr/>
        <a:lstStyle/>
        <a:p>
          <a:endParaRPr lang="zh-CN" altLang="en-US" sz="1200"/>
        </a:p>
      </dgm:t>
    </dgm:pt>
    <dgm:pt modelId="{457D1037-2394-4002-93F8-FB40BE477291}" type="pres">
      <dgm:prSet presAssocID="{5E49C1B3-E4BD-4F89-9C09-5B9BEE83EF16}" presName="Name0" presStyleCnt="0">
        <dgm:presLayoutVars>
          <dgm:chMax val="1"/>
          <dgm:dir/>
          <dgm:animLvl val="ctr"/>
          <dgm:resizeHandles val="exact"/>
        </dgm:presLayoutVars>
      </dgm:prSet>
      <dgm:spPr/>
    </dgm:pt>
    <dgm:pt modelId="{467E1AB4-1429-4F09-8E43-4C5840B05C09}" type="pres">
      <dgm:prSet presAssocID="{B73DCDA3-2371-4F22-B227-83C930FF9671}" presName="centerShape" presStyleLbl="node0" presStyleIdx="0" presStyleCnt="1"/>
      <dgm:spPr/>
    </dgm:pt>
    <dgm:pt modelId="{EF8419FA-4E31-476C-B115-CCAD46E37F2B}" type="pres">
      <dgm:prSet presAssocID="{ECCB7B7F-08C7-4778-BED8-72DB7B7B5F7C}" presName="parTrans" presStyleLbl="sibTrans2D1" presStyleIdx="0" presStyleCnt="8"/>
      <dgm:spPr/>
    </dgm:pt>
    <dgm:pt modelId="{3E375819-1F84-4BEE-876A-22EF31D5E5FD}" type="pres">
      <dgm:prSet presAssocID="{ECCB7B7F-08C7-4778-BED8-72DB7B7B5F7C}" presName="connectorText" presStyleLbl="sibTrans2D1" presStyleIdx="0" presStyleCnt="8"/>
      <dgm:spPr/>
    </dgm:pt>
    <dgm:pt modelId="{1C3314DE-B39A-43F2-A3B9-0FE5339A5FFD}" type="pres">
      <dgm:prSet presAssocID="{2A46F480-044E-448A-8E9B-F522E111F7B4}" presName="node" presStyleLbl="node1" presStyleIdx="0" presStyleCnt="8">
        <dgm:presLayoutVars>
          <dgm:bulletEnabled val="1"/>
        </dgm:presLayoutVars>
      </dgm:prSet>
      <dgm:spPr/>
    </dgm:pt>
    <dgm:pt modelId="{E5E9D627-8C8F-44CF-8278-AB7B96656BA8}" type="pres">
      <dgm:prSet presAssocID="{A233442A-C73D-4582-9333-1CAD1694F50D}" presName="parTrans" presStyleLbl="sibTrans2D1" presStyleIdx="1" presStyleCnt="8"/>
      <dgm:spPr/>
    </dgm:pt>
    <dgm:pt modelId="{D49ECD72-6B48-4E63-97E5-F4A870477D34}" type="pres">
      <dgm:prSet presAssocID="{A233442A-C73D-4582-9333-1CAD1694F50D}" presName="connectorText" presStyleLbl="sibTrans2D1" presStyleIdx="1" presStyleCnt="8"/>
      <dgm:spPr/>
    </dgm:pt>
    <dgm:pt modelId="{BAB0B40E-CF11-44CA-8A2B-68FC4CF78862}" type="pres">
      <dgm:prSet presAssocID="{3CFC65F1-E32B-490F-9AC4-DF8F72AA0F15}" presName="node" presStyleLbl="node1" presStyleIdx="1" presStyleCnt="8">
        <dgm:presLayoutVars>
          <dgm:bulletEnabled val="1"/>
        </dgm:presLayoutVars>
      </dgm:prSet>
      <dgm:spPr/>
    </dgm:pt>
    <dgm:pt modelId="{DDDE48E3-5539-47F1-AF12-B954BA017F3E}" type="pres">
      <dgm:prSet presAssocID="{D51B6944-A263-4EE3-9DB8-F8939DD81437}" presName="parTrans" presStyleLbl="sibTrans2D1" presStyleIdx="2" presStyleCnt="8"/>
      <dgm:spPr/>
    </dgm:pt>
    <dgm:pt modelId="{A4F99BB6-3BB9-4668-B0BB-C9F59B27B0DF}" type="pres">
      <dgm:prSet presAssocID="{D51B6944-A263-4EE3-9DB8-F8939DD81437}" presName="connectorText" presStyleLbl="sibTrans2D1" presStyleIdx="2" presStyleCnt="8"/>
      <dgm:spPr/>
    </dgm:pt>
    <dgm:pt modelId="{22FAE4AB-DEBF-4A91-8644-D10EDAF98CCB}" type="pres">
      <dgm:prSet presAssocID="{46CCAC49-B384-4F1E-9C5E-BFA1602A054C}" presName="node" presStyleLbl="node1" presStyleIdx="2" presStyleCnt="8">
        <dgm:presLayoutVars>
          <dgm:bulletEnabled val="1"/>
        </dgm:presLayoutVars>
      </dgm:prSet>
      <dgm:spPr/>
    </dgm:pt>
    <dgm:pt modelId="{F2D5C8D7-8C7A-486A-A0AE-A362EF30ECD4}" type="pres">
      <dgm:prSet presAssocID="{FCBFC202-232D-4DAD-B697-E07165742EB0}" presName="parTrans" presStyleLbl="sibTrans2D1" presStyleIdx="3" presStyleCnt="8"/>
      <dgm:spPr/>
    </dgm:pt>
    <dgm:pt modelId="{905300BD-92CB-4204-AC67-56670FF2D656}" type="pres">
      <dgm:prSet presAssocID="{FCBFC202-232D-4DAD-B697-E07165742EB0}" presName="connectorText" presStyleLbl="sibTrans2D1" presStyleIdx="3" presStyleCnt="8"/>
      <dgm:spPr/>
    </dgm:pt>
    <dgm:pt modelId="{8D455BF9-6AAA-444F-AC66-50AFDCEE995D}" type="pres">
      <dgm:prSet presAssocID="{CE646274-9F8A-4456-96CE-79204372E577}" presName="node" presStyleLbl="node1" presStyleIdx="3" presStyleCnt="8">
        <dgm:presLayoutVars>
          <dgm:bulletEnabled val="1"/>
        </dgm:presLayoutVars>
      </dgm:prSet>
      <dgm:spPr/>
    </dgm:pt>
    <dgm:pt modelId="{0A1A3CD9-4A0B-4A3F-B3CC-0B1EF69EBADD}" type="pres">
      <dgm:prSet presAssocID="{711DE9CC-3D83-4274-98E0-400F47D49D01}" presName="parTrans" presStyleLbl="sibTrans2D1" presStyleIdx="4" presStyleCnt="8"/>
      <dgm:spPr/>
    </dgm:pt>
    <dgm:pt modelId="{332FC363-63DF-405C-99E2-90A9E4E6AA2C}" type="pres">
      <dgm:prSet presAssocID="{711DE9CC-3D83-4274-98E0-400F47D49D01}" presName="connectorText" presStyleLbl="sibTrans2D1" presStyleIdx="4" presStyleCnt="8"/>
      <dgm:spPr/>
    </dgm:pt>
    <dgm:pt modelId="{270FF45E-0859-4E70-B0ED-CC6E6D10BBA3}" type="pres">
      <dgm:prSet presAssocID="{BD6DD742-15DC-47F7-920E-BCEC5928F207}" presName="node" presStyleLbl="node1" presStyleIdx="4" presStyleCnt="8">
        <dgm:presLayoutVars>
          <dgm:bulletEnabled val="1"/>
        </dgm:presLayoutVars>
      </dgm:prSet>
      <dgm:spPr/>
    </dgm:pt>
    <dgm:pt modelId="{B1EE3C7B-038E-4852-BAB6-E605F6BF62DC}" type="pres">
      <dgm:prSet presAssocID="{58284F0E-49A2-4C3F-9DEE-E4DFFA72C6A2}" presName="parTrans" presStyleLbl="sibTrans2D1" presStyleIdx="5" presStyleCnt="8"/>
      <dgm:spPr/>
    </dgm:pt>
    <dgm:pt modelId="{2C398322-0EF2-4045-839A-8E247D7F4AAF}" type="pres">
      <dgm:prSet presAssocID="{58284F0E-49A2-4C3F-9DEE-E4DFFA72C6A2}" presName="connectorText" presStyleLbl="sibTrans2D1" presStyleIdx="5" presStyleCnt="8"/>
      <dgm:spPr/>
    </dgm:pt>
    <dgm:pt modelId="{5D96BD3D-7B41-4C65-BD81-2721E02ABC04}" type="pres">
      <dgm:prSet presAssocID="{D4F45D07-D0AE-4747-8430-6254C8F7B26A}" presName="node" presStyleLbl="node1" presStyleIdx="5" presStyleCnt="8">
        <dgm:presLayoutVars>
          <dgm:bulletEnabled val="1"/>
        </dgm:presLayoutVars>
      </dgm:prSet>
      <dgm:spPr/>
    </dgm:pt>
    <dgm:pt modelId="{5230499A-76E6-458F-B389-0C9ADF32999B}" type="pres">
      <dgm:prSet presAssocID="{4A91268F-FB00-4D2E-B3D5-06F660356CD0}" presName="parTrans" presStyleLbl="sibTrans2D1" presStyleIdx="6" presStyleCnt="8"/>
      <dgm:spPr/>
    </dgm:pt>
    <dgm:pt modelId="{E70CF9BE-58A9-4AC6-871B-07BF6992ECB6}" type="pres">
      <dgm:prSet presAssocID="{4A91268F-FB00-4D2E-B3D5-06F660356CD0}" presName="connectorText" presStyleLbl="sibTrans2D1" presStyleIdx="6" presStyleCnt="8"/>
      <dgm:spPr/>
    </dgm:pt>
    <dgm:pt modelId="{59101272-E8A8-4246-950D-AFBF0A9908B8}" type="pres">
      <dgm:prSet presAssocID="{FB321892-0ACF-4BC7-B3AF-AC0C1D75F43A}" presName="node" presStyleLbl="node1" presStyleIdx="6" presStyleCnt="8">
        <dgm:presLayoutVars>
          <dgm:bulletEnabled val="1"/>
        </dgm:presLayoutVars>
      </dgm:prSet>
      <dgm:spPr/>
    </dgm:pt>
    <dgm:pt modelId="{D67CC041-6C4E-4E66-8547-F73A6C7A4114}" type="pres">
      <dgm:prSet presAssocID="{D41577B1-1FC0-4425-A388-8E4CA02C8822}" presName="parTrans" presStyleLbl="sibTrans2D1" presStyleIdx="7" presStyleCnt="8"/>
      <dgm:spPr/>
    </dgm:pt>
    <dgm:pt modelId="{33AC95A5-0CB1-43E0-B088-1ACF87480E9B}" type="pres">
      <dgm:prSet presAssocID="{D41577B1-1FC0-4425-A388-8E4CA02C8822}" presName="connectorText" presStyleLbl="sibTrans2D1" presStyleIdx="7" presStyleCnt="8"/>
      <dgm:spPr/>
    </dgm:pt>
    <dgm:pt modelId="{40DA9C06-BC65-405C-BE61-7CDF5116E6AD}" type="pres">
      <dgm:prSet presAssocID="{0F7345F3-8CA4-4BC6-84FA-093970675DEC}" presName="node" presStyleLbl="node1" presStyleIdx="7" presStyleCnt="8">
        <dgm:presLayoutVars>
          <dgm:bulletEnabled val="1"/>
        </dgm:presLayoutVars>
      </dgm:prSet>
      <dgm:spPr/>
    </dgm:pt>
  </dgm:ptLst>
  <dgm:cxnLst>
    <dgm:cxn modelId="{02C54B00-5DDE-4C63-99BE-09DDEB43BFD1}" type="presOf" srcId="{ECCB7B7F-08C7-4778-BED8-72DB7B7B5F7C}" destId="{EF8419FA-4E31-476C-B115-CCAD46E37F2B}" srcOrd="0" destOrd="0" presId="urn:microsoft.com/office/officeart/2005/8/layout/radial5"/>
    <dgm:cxn modelId="{ABB4C809-4830-4EDE-A0BA-8DE89D83EBEF}" type="presOf" srcId="{0F7345F3-8CA4-4BC6-84FA-093970675DEC}" destId="{40DA9C06-BC65-405C-BE61-7CDF5116E6AD}" srcOrd="0" destOrd="0" presId="urn:microsoft.com/office/officeart/2005/8/layout/radial5"/>
    <dgm:cxn modelId="{D38CCA11-5231-4EFA-8DDC-F6B0800B246F}" type="presOf" srcId="{ECCB7B7F-08C7-4778-BED8-72DB7B7B5F7C}" destId="{3E375819-1F84-4BEE-876A-22EF31D5E5FD}" srcOrd="1" destOrd="0" presId="urn:microsoft.com/office/officeart/2005/8/layout/radial5"/>
    <dgm:cxn modelId="{E841F213-582E-4447-B8B7-A7364428DD50}" srcId="{B73DCDA3-2371-4F22-B227-83C930FF9671}" destId="{BD6DD742-15DC-47F7-920E-BCEC5928F207}" srcOrd="4" destOrd="0" parTransId="{711DE9CC-3D83-4274-98E0-400F47D49D01}" sibTransId="{B2DBB629-C74F-4AFF-994E-7CFD336C8D77}"/>
    <dgm:cxn modelId="{D9F85D18-CC3F-4AD5-B860-DF87DA632941}" type="presOf" srcId="{2A46F480-044E-448A-8E9B-F522E111F7B4}" destId="{1C3314DE-B39A-43F2-A3B9-0FE5339A5FFD}" srcOrd="0" destOrd="0" presId="urn:microsoft.com/office/officeart/2005/8/layout/radial5"/>
    <dgm:cxn modelId="{E994D721-A2F4-4939-A32A-59A2C121EF3C}" type="presOf" srcId="{B73DCDA3-2371-4F22-B227-83C930FF9671}" destId="{467E1AB4-1429-4F09-8E43-4C5840B05C09}" srcOrd="0" destOrd="0" presId="urn:microsoft.com/office/officeart/2005/8/layout/radial5"/>
    <dgm:cxn modelId="{8E77F528-3347-4A3F-BF0B-A6EC6567BCD4}" srcId="{B73DCDA3-2371-4F22-B227-83C930FF9671}" destId="{46CCAC49-B384-4F1E-9C5E-BFA1602A054C}" srcOrd="2" destOrd="0" parTransId="{D51B6944-A263-4EE3-9DB8-F8939DD81437}" sibTransId="{9A7A1B1D-8FE8-40A2-83FC-62C2673010EF}"/>
    <dgm:cxn modelId="{74A10A29-DA2E-4DC9-ADFC-C10DF4CD8A45}" type="presOf" srcId="{D51B6944-A263-4EE3-9DB8-F8939DD81437}" destId="{A4F99BB6-3BB9-4668-B0BB-C9F59B27B0DF}" srcOrd="1" destOrd="0" presId="urn:microsoft.com/office/officeart/2005/8/layout/radial5"/>
    <dgm:cxn modelId="{FF900130-F98E-40AA-BF2C-08B6B77FDA39}" type="presOf" srcId="{BD6DD742-15DC-47F7-920E-BCEC5928F207}" destId="{270FF45E-0859-4E70-B0ED-CC6E6D10BBA3}" srcOrd="0" destOrd="0" presId="urn:microsoft.com/office/officeart/2005/8/layout/radial5"/>
    <dgm:cxn modelId="{E2B6823A-ABA5-4803-B2F5-F43BBC6C7D4A}" type="presOf" srcId="{46CCAC49-B384-4F1E-9C5E-BFA1602A054C}" destId="{22FAE4AB-DEBF-4A91-8644-D10EDAF98CCB}" srcOrd="0" destOrd="0" presId="urn:microsoft.com/office/officeart/2005/8/layout/radial5"/>
    <dgm:cxn modelId="{6668163E-93C0-4258-8756-6674A26CA8FA}" type="presOf" srcId="{711DE9CC-3D83-4274-98E0-400F47D49D01}" destId="{332FC363-63DF-405C-99E2-90A9E4E6AA2C}" srcOrd="1" destOrd="0" presId="urn:microsoft.com/office/officeart/2005/8/layout/radial5"/>
    <dgm:cxn modelId="{A03D964D-AAF7-4A72-AEA3-3244B3FC9D9E}" srcId="{B73DCDA3-2371-4F22-B227-83C930FF9671}" destId="{D4F45D07-D0AE-4747-8430-6254C8F7B26A}" srcOrd="5" destOrd="0" parTransId="{58284F0E-49A2-4C3F-9DEE-E4DFFA72C6A2}" sibTransId="{FD8D8760-47FD-46D9-907A-9F590A7AEBCB}"/>
    <dgm:cxn modelId="{D49EC050-2E05-4A77-A66C-4BE1D0F46446}" srcId="{5E49C1B3-E4BD-4F89-9C09-5B9BEE83EF16}" destId="{391544BA-42E2-4E07-93E7-7778EAF49399}" srcOrd="1" destOrd="0" parTransId="{064258CD-EB06-4262-8312-D15854857B3C}" sibTransId="{C3D69520-0B8E-4652-A2CA-93A973274227}"/>
    <dgm:cxn modelId="{16512F54-A1D7-4CDC-BBD6-5B9218DA0E6D}" srcId="{B73DCDA3-2371-4F22-B227-83C930FF9671}" destId="{0F7345F3-8CA4-4BC6-84FA-093970675DEC}" srcOrd="7" destOrd="0" parTransId="{D41577B1-1FC0-4425-A388-8E4CA02C8822}" sibTransId="{9B8DC153-4C94-462F-9EDE-E6B2618D3023}"/>
    <dgm:cxn modelId="{553C4757-D102-49CC-8D14-4047310E379A}" type="presOf" srcId="{D41577B1-1FC0-4425-A388-8E4CA02C8822}" destId="{D67CC041-6C4E-4E66-8547-F73A6C7A4114}" srcOrd="0" destOrd="0" presId="urn:microsoft.com/office/officeart/2005/8/layout/radial5"/>
    <dgm:cxn modelId="{DB1A3262-CF12-4958-86D8-D34C7BBCA642}" type="presOf" srcId="{FCBFC202-232D-4DAD-B697-E07165742EB0}" destId="{F2D5C8D7-8C7A-486A-A0AE-A362EF30ECD4}" srcOrd="0" destOrd="0" presId="urn:microsoft.com/office/officeart/2005/8/layout/radial5"/>
    <dgm:cxn modelId="{2FFB297D-2C8B-4EED-A321-9BDF150D0328}" type="presOf" srcId="{4A91268F-FB00-4D2E-B3D5-06F660356CD0}" destId="{E70CF9BE-58A9-4AC6-871B-07BF6992ECB6}" srcOrd="1" destOrd="0" presId="urn:microsoft.com/office/officeart/2005/8/layout/radial5"/>
    <dgm:cxn modelId="{1B119A7D-439E-41CB-8D1C-1008E197612F}" srcId="{B73DCDA3-2371-4F22-B227-83C930FF9671}" destId="{2A46F480-044E-448A-8E9B-F522E111F7B4}" srcOrd="0" destOrd="0" parTransId="{ECCB7B7F-08C7-4778-BED8-72DB7B7B5F7C}" sibTransId="{5DCC77F4-6CB4-4800-89C2-57F1172AA977}"/>
    <dgm:cxn modelId="{47453281-B925-4881-AE44-EBD75BAAC362}" srcId="{B73DCDA3-2371-4F22-B227-83C930FF9671}" destId="{CE646274-9F8A-4456-96CE-79204372E577}" srcOrd="3" destOrd="0" parTransId="{FCBFC202-232D-4DAD-B697-E07165742EB0}" sibTransId="{2F1C080D-7674-4EFE-AF84-77CD7B8CFD6C}"/>
    <dgm:cxn modelId="{E41E2A87-D0D9-437F-8B1C-929D43B54D14}" type="presOf" srcId="{FCBFC202-232D-4DAD-B697-E07165742EB0}" destId="{905300BD-92CB-4204-AC67-56670FF2D656}" srcOrd="1" destOrd="0" presId="urn:microsoft.com/office/officeart/2005/8/layout/radial5"/>
    <dgm:cxn modelId="{1796FC8F-E02F-4DFA-A6A4-527FAB2D5336}" srcId="{B73DCDA3-2371-4F22-B227-83C930FF9671}" destId="{FB321892-0ACF-4BC7-B3AF-AC0C1D75F43A}" srcOrd="6" destOrd="0" parTransId="{4A91268F-FB00-4D2E-B3D5-06F660356CD0}" sibTransId="{EA4B7EBA-81B9-4B6D-819B-755790B8B241}"/>
    <dgm:cxn modelId="{F627DD90-10F0-4EF1-8CE7-00A78EE6C740}" type="presOf" srcId="{3CFC65F1-E32B-490F-9AC4-DF8F72AA0F15}" destId="{BAB0B40E-CF11-44CA-8A2B-68FC4CF78862}" srcOrd="0" destOrd="0" presId="urn:microsoft.com/office/officeart/2005/8/layout/radial5"/>
    <dgm:cxn modelId="{BAFA2E94-8978-4706-8640-FD1B5CAD4764}" type="presOf" srcId="{A233442A-C73D-4582-9333-1CAD1694F50D}" destId="{D49ECD72-6B48-4E63-97E5-F4A870477D34}" srcOrd="1" destOrd="0" presId="urn:microsoft.com/office/officeart/2005/8/layout/radial5"/>
    <dgm:cxn modelId="{07B1F094-E219-4624-9DC7-B63DD19B7F6F}" type="presOf" srcId="{5E49C1B3-E4BD-4F89-9C09-5B9BEE83EF16}" destId="{457D1037-2394-4002-93F8-FB40BE477291}" srcOrd="0" destOrd="0" presId="urn:microsoft.com/office/officeart/2005/8/layout/radial5"/>
    <dgm:cxn modelId="{AB99289E-04D7-4D2C-A176-0924BACBB8EB}" type="presOf" srcId="{A233442A-C73D-4582-9333-1CAD1694F50D}" destId="{E5E9D627-8C8F-44CF-8278-AB7B96656BA8}" srcOrd="0" destOrd="0" presId="urn:microsoft.com/office/officeart/2005/8/layout/radial5"/>
    <dgm:cxn modelId="{30F5E8AF-4D8C-48F8-97C0-0401CC5B70C3}" type="presOf" srcId="{58284F0E-49A2-4C3F-9DEE-E4DFFA72C6A2}" destId="{B1EE3C7B-038E-4852-BAB6-E605F6BF62DC}" srcOrd="0" destOrd="0" presId="urn:microsoft.com/office/officeart/2005/8/layout/radial5"/>
    <dgm:cxn modelId="{FA7E15B6-3028-42E2-BE03-6E43BD6B1E9F}" type="presOf" srcId="{D41577B1-1FC0-4425-A388-8E4CA02C8822}" destId="{33AC95A5-0CB1-43E0-B088-1ACF87480E9B}" srcOrd="1" destOrd="0" presId="urn:microsoft.com/office/officeart/2005/8/layout/radial5"/>
    <dgm:cxn modelId="{B5CE50B9-F092-4512-AB06-F91F341573B9}" type="presOf" srcId="{D4F45D07-D0AE-4747-8430-6254C8F7B26A}" destId="{5D96BD3D-7B41-4C65-BD81-2721E02ABC04}" srcOrd="0" destOrd="0" presId="urn:microsoft.com/office/officeart/2005/8/layout/radial5"/>
    <dgm:cxn modelId="{74F775C0-AA39-4FAF-8A71-BFB89151F653}" srcId="{5E49C1B3-E4BD-4F89-9C09-5B9BEE83EF16}" destId="{B73DCDA3-2371-4F22-B227-83C930FF9671}" srcOrd="0" destOrd="0" parTransId="{092E21C5-10F2-453C-A97D-0A6436A58630}" sibTransId="{775156F4-4045-47DD-AA21-DCA227892228}"/>
    <dgm:cxn modelId="{0D9BE2C3-8AF7-4AF9-BBA7-FBFA31D5784E}" type="presOf" srcId="{FB321892-0ACF-4BC7-B3AF-AC0C1D75F43A}" destId="{59101272-E8A8-4246-950D-AFBF0A9908B8}" srcOrd="0" destOrd="0" presId="urn:microsoft.com/office/officeart/2005/8/layout/radial5"/>
    <dgm:cxn modelId="{EFC929CE-FB5F-42D8-A6A2-2B54CEFFD401}" type="presOf" srcId="{58284F0E-49A2-4C3F-9DEE-E4DFFA72C6A2}" destId="{2C398322-0EF2-4045-839A-8E247D7F4AAF}" srcOrd="1" destOrd="0" presId="urn:microsoft.com/office/officeart/2005/8/layout/radial5"/>
    <dgm:cxn modelId="{7013F0D4-B028-4828-9395-7B1C1CF7B52D}" type="presOf" srcId="{D51B6944-A263-4EE3-9DB8-F8939DD81437}" destId="{DDDE48E3-5539-47F1-AF12-B954BA017F3E}" srcOrd="0" destOrd="0" presId="urn:microsoft.com/office/officeart/2005/8/layout/radial5"/>
    <dgm:cxn modelId="{0DD156D5-BD98-4D2A-99D4-7FEE1D01717B}" type="presOf" srcId="{4A91268F-FB00-4D2E-B3D5-06F660356CD0}" destId="{5230499A-76E6-458F-B389-0C9ADF32999B}" srcOrd="0" destOrd="0" presId="urn:microsoft.com/office/officeart/2005/8/layout/radial5"/>
    <dgm:cxn modelId="{D4BD4DE5-6371-48DB-8D9A-6644B672DA3F}" type="presOf" srcId="{711DE9CC-3D83-4274-98E0-400F47D49D01}" destId="{0A1A3CD9-4A0B-4A3F-B3CC-0B1EF69EBADD}" srcOrd="0" destOrd="0" presId="urn:microsoft.com/office/officeart/2005/8/layout/radial5"/>
    <dgm:cxn modelId="{9A52E7F1-3130-40A2-BD4D-C2D4FD24B1E5}" srcId="{B73DCDA3-2371-4F22-B227-83C930FF9671}" destId="{3CFC65F1-E32B-490F-9AC4-DF8F72AA0F15}" srcOrd="1" destOrd="0" parTransId="{A233442A-C73D-4582-9333-1CAD1694F50D}" sibTransId="{E8C3FA2C-C3DD-454D-9B39-DE8B5D365BD0}"/>
    <dgm:cxn modelId="{5B005AFE-31A6-48FF-BED0-206D2B2388E8}" type="presOf" srcId="{CE646274-9F8A-4456-96CE-79204372E577}" destId="{8D455BF9-6AAA-444F-AC66-50AFDCEE995D}" srcOrd="0" destOrd="0" presId="urn:microsoft.com/office/officeart/2005/8/layout/radial5"/>
    <dgm:cxn modelId="{D4577D22-C53A-4FFD-9C74-DF043A472304}" type="presParOf" srcId="{457D1037-2394-4002-93F8-FB40BE477291}" destId="{467E1AB4-1429-4F09-8E43-4C5840B05C09}" srcOrd="0" destOrd="0" presId="urn:microsoft.com/office/officeart/2005/8/layout/radial5"/>
    <dgm:cxn modelId="{26618FDB-A21B-4CC0-A9E7-AD1445CC35AB}" type="presParOf" srcId="{457D1037-2394-4002-93F8-FB40BE477291}" destId="{EF8419FA-4E31-476C-B115-CCAD46E37F2B}" srcOrd="1" destOrd="0" presId="urn:microsoft.com/office/officeart/2005/8/layout/radial5"/>
    <dgm:cxn modelId="{95174F6A-C696-4184-8CF9-9EFBD3349298}" type="presParOf" srcId="{EF8419FA-4E31-476C-B115-CCAD46E37F2B}" destId="{3E375819-1F84-4BEE-876A-22EF31D5E5FD}" srcOrd="0" destOrd="0" presId="urn:microsoft.com/office/officeart/2005/8/layout/radial5"/>
    <dgm:cxn modelId="{DD11C4E1-519E-476A-99FF-9119DE8441BC}" type="presParOf" srcId="{457D1037-2394-4002-93F8-FB40BE477291}" destId="{1C3314DE-B39A-43F2-A3B9-0FE5339A5FFD}" srcOrd="2" destOrd="0" presId="urn:microsoft.com/office/officeart/2005/8/layout/radial5"/>
    <dgm:cxn modelId="{EA0F78CA-4197-48B5-B2A6-48EE9223A2F0}" type="presParOf" srcId="{457D1037-2394-4002-93F8-FB40BE477291}" destId="{E5E9D627-8C8F-44CF-8278-AB7B96656BA8}" srcOrd="3" destOrd="0" presId="urn:microsoft.com/office/officeart/2005/8/layout/radial5"/>
    <dgm:cxn modelId="{C583CF8B-A384-4607-AF3C-FCE9FEAE5E52}" type="presParOf" srcId="{E5E9D627-8C8F-44CF-8278-AB7B96656BA8}" destId="{D49ECD72-6B48-4E63-97E5-F4A870477D34}" srcOrd="0" destOrd="0" presId="urn:microsoft.com/office/officeart/2005/8/layout/radial5"/>
    <dgm:cxn modelId="{3A484351-A016-4EB4-8EF9-A30DD4E5AF1C}" type="presParOf" srcId="{457D1037-2394-4002-93F8-FB40BE477291}" destId="{BAB0B40E-CF11-44CA-8A2B-68FC4CF78862}" srcOrd="4" destOrd="0" presId="urn:microsoft.com/office/officeart/2005/8/layout/radial5"/>
    <dgm:cxn modelId="{18A1FEFA-55FA-484D-8525-F1CA58C1F87E}" type="presParOf" srcId="{457D1037-2394-4002-93F8-FB40BE477291}" destId="{DDDE48E3-5539-47F1-AF12-B954BA017F3E}" srcOrd="5" destOrd="0" presId="urn:microsoft.com/office/officeart/2005/8/layout/radial5"/>
    <dgm:cxn modelId="{5D3C5DEC-765E-4D28-BCA9-F664C7F02BF2}" type="presParOf" srcId="{DDDE48E3-5539-47F1-AF12-B954BA017F3E}" destId="{A4F99BB6-3BB9-4668-B0BB-C9F59B27B0DF}" srcOrd="0" destOrd="0" presId="urn:microsoft.com/office/officeart/2005/8/layout/radial5"/>
    <dgm:cxn modelId="{71A695AF-6D8A-40A0-BCE1-8B17A1C0A42E}" type="presParOf" srcId="{457D1037-2394-4002-93F8-FB40BE477291}" destId="{22FAE4AB-DEBF-4A91-8644-D10EDAF98CCB}" srcOrd="6" destOrd="0" presId="urn:microsoft.com/office/officeart/2005/8/layout/radial5"/>
    <dgm:cxn modelId="{41ABCEE2-317D-4D1B-8C8B-E13BF809A676}" type="presParOf" srcId="{457D1037-2394-4002-93F8-FB40BE477291}" destId="{F2D5C8D7-8C7A-486A-A0AE-A362EF30ECD4}" srcOrd="7" destOrd="0" presId="urn:microsoft.com/office/officeart/2005/8/layout/radial5"/>
    <dgm:cxn modelId="{03BFD144-C437-48D0-95F6-5FBD86E3D88D}" type="presParOf" srcId="{F2D5C8D7-8C7A-486A-A0AE-A362EF30ECD4}" destId="{905300BD-92CB-4204-AC67-56670FF2D656}" srcOrd="0" destOrd="0" presId="urn:microsoft.com/office/officeart/2005/8/layout/radial5"/>
    <dgm:cxn modelId="{B214071C-3B9C-4212-8304-6C710027A189}" type="presParOf" srcId="{457D1037-2394-4002-93F8-FB40BE477291}" destId="{8D455BF9-6AAA-444F-AC66-50AFDCEE995D}" srcOrd="8" destOrd="0" presId="urn:microsoft.com/office/officeart/2005/8/layout/radial5"/>
    <dgm:cxn modelId="{B8C5988F-6E44-444B-BE37-5366C3025AC7}" type="presParOf" srcId="{457D1037-2394-4002-93F8-FB40BE477291}" destId="{0A1A3CD9-4A0B-4A3F-B3CC-0B1EF69EBADD}" srcOrd="9" destOrd="0" presId="urn:microsoft.com/office/officeart/2005/8/layout/radial5"/>
    <dgm:cxn modelId="{798D5901-E970-48FB-86C1-2D1469DBD4FB}" type="presParOf" srcId="{0A1A3CD9-4A0B-4A3F-B3CC-0B1EF69EBADD}" destId="{332FC363-63DF-405C-99E2-90A9E4E6AA2C}" srcOrd="0" destOrd="0" presId="urn:microsoft.com/office/officeart/2005/8/layout/radial5"/>
    <dgm:cxn modelId="{02310D4F-1F35-489B-8D53-899DA8052584}" type="presParOf" srcId="{457D1037-2394-4002-93F8-FB40BE477291}" destId="{270FF45E-0859-4E70-B0ED-CC6E6D10BBA3}" srcOrd="10" destOrd="0" presId="urn:microsoft.com/office/officeart/2005/8/layout/radial5"/>
    <dgm:cxn modelId="{9087ECE3-8878-42D4-8E05-26E790D5DD79}" type="presParOf" srcId="{457D1037-2394-4002-93F8-FB40BE477291}" destId="{B1EE3C7B-038E-4852-BAB6-E605F6BF62DC}" srcOrd="11" destOrd="0" presId="urn:microsoft.com/office/officeart/2005/8/layout/radial5"/>
    <dgm:cxn modelId="{69D879BD-CE83-4A51-BE90-0A671702A117}" type="presParOf" srcId="{B1EE3C7B-038E-4852-BAB6-E605F6BF62DC}" destId="{2C398322-0EF2-4045-839A-8E247D7F4AAF}" srcOrd="0" destOrd="0" presId="urn:microsoft.com/office/officeart/2005/8/layout/radial5"/>
    <dgm:cxn modelId="{25D1F2D7-9397-4098-A3A9-90924B7DE753}" type="presParOf" srcId="{457D1037-2394-4002-93F8-FB40BE477291}" destId="{5D96BD3D-7B41-4C65-BD81-2721E02ABC04}" srcOrd="12" destOrd="0" presId="urn:microsoft.com/office/officeart/2005/8/layout/radial5"/>
    <dgm:cxn modelId="{55649820-680D-4FC7-B5EB-C70E54348AB3}" type="presParOf" srcId="{457D1037-2394-4002-93F8-FB40BE477291}" destId="{5230499A-76E6-458F-B389-0C9ADF32999B}" srcOrd="13" destOrd="0" presId="urn:microsoft.com/office/officeart/2005/8/layout/radial5"/>
    <dgm:cxn modelId="{4ED27230-8E33-432F-A103-389834A7BCD6}" type="presParOf" srcId="{5230499A-76E6-458F-B389-0C9ADF32999B}" destId="{E70CF9BE-58A9-4AC6-871B-07BF6992ECB6}" srcOrd="0" destOrd="0" presId="urn:microsoft.com/office/officeart/2005/8/layout/radial5"/>
    <dgm:cxn modelId="{7A516CDD-6C7E-414A-97D9-BC54F4CAD63D}" type="presParOf" srcId="{457D1037-2394-4002-93F8-FB40BE477291}" destId="{59101272-E8A8-4246-950D-AFBF0A9908B8}" srcOrd="14" destOrd="0" presId="urn:microsoft.com/office/officeart/2005/8/layout/radial5"/>
    <dgm:cxn modelId="{FCC368A1-3543-4683-A69A-4FB400B83A3E}" type="presParOf" srcId="{457D1037-2394-4002-93F8-FB40BE477291}" destId="{D67CC041-6C4E-4E66-8547-F73A6C7A4114}" srcOrd="15" destOrd="0" presId="urn:microsoft.com/office/officeart/2005/8/layout/radial5"/>
    <dgm:cxn modelId="{BA8FBD5E-5F16-4F9E-AA12-AA909D17D9A6}" type="presParOf" srcId="{D67CC041-6C4E-4E66-8547-F73A6C7A4114}" destId="{33AC95A5-0CB1-43E0-B088-1ACF87480E9B}" srcOrd="0" destOrd="0" presId="urn:microsoft.com/office/officeart/2005/8/layout/radial5"/>
    <dgm:cxn modelId="{B7DAD0F0-01E7-4BA3-A12E-F525AD4BB960}" type="presParOf" srcId="{457D1037-2394-4002-93F8-FB40BE477291}" destId="{40DA9C06-BC65-405C-BE61-7CDF5116E6AD}" srcOrd="1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8CFDEBE-0574-8742-B47A-F4CE60B8E09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7471190-FBAE-BD4D-B6A0-832AC1B50153}">
      <dgm:prSet phldrT="[Text]"/>
      <dgm:spPr/>
      <dgm:t>
        <a:bodyPr/>
        <a:lstStyle/>
        <a:p>
          <a:r>
            <a:rPr lang="en-US" dirty="0" err="1"/>
            <a:t>课程</a:t>
          </a:r>
          <a:endParaRPr lang="en-US" dirty="0"/>
        </a:p>
        <a:p>
          <a:r>
            <a:rPr lang="en-US" dirty="0" err="1"/>
            <a:t>质量</a:t>
          </a:r>
          <a:endParaRPr lang="en-US" dirty="0"/>
        </a:p>
      </dgm:t>
    </dgm:pt>
    <dgm:pt modelId="{1B7B94D3-4363-8949-BE89-59D6A0D8B3A3}" type="parTrans" cxnId="{24F358B4-5A95-F143-9422-62A874851B18}">
      <dgm:prSet/>
      <dgm:spPr/>
      <dgm:t>
        <a:bodyPr/>
        <a:lstStyle/>
        <a:p>
          <a:endParaRPr lang="en-US"/>
        </a:p>
      </dgm:t>
    </dgm:pt>
    <dgm:pt modelId="{9A96E2F1-88DA-D64D-A1F8-AB15049BA93F}" type="sibTrans" cxnId="{24F358B4-5A95-F143-9422-62A874851B18}">
      <dgm:prSet/>
      <dgm:spPr/>
      <dgm:t>
        <a:bodyPr/>
        <a:lstStyle/>
        <a:p>
          <a:endParaRPr lang="en-US"/>
        </a:p>
      </dgm:t>
    </dgm:pt>
    <dgm:pt modelId="{9069EB21-4688-C04D-BE49-0311CE562B9A}">
      <dgm:prSet phldrT="[Text]"/>
      <dgm:spPr/>
    </dgm:pt>
    <dgm:pt modelId="{DAB81AB4-22B8-514D-9C13-2024442B8C42}" type="parTrans" cxnId="{F1A2F6A3-677D-3C42-9B48-DA60BB810AFF}">
      <dgm:prSet/>
      <dgm:spPr/>
      <dgm:t>
        <a:bodyPr/>
        <a:lstStyle/>
        <a:p>
          <a:endParaRPr lang="en-US"/>
        </a:p>
      </dgm:t>
    </dgm:pt>
    <dgm:pt modelId="{F6968921-2EA1-9042-B826-62AEFCF874F6}" type="sibTrans" cxnId="{F1A2F6A3-677D-3C42-9B48-DA60BB810AFF}">
      <dgm:prSet/>
      <dgm:spPr/>
      <dgm:t>
        <a:bodyPr/>
        <a:lstStyle/>
        <a:p>
          <a:endParaRPr lang="en-US"/>
        </a:p>
      </dgm:t>
    </dgm:pt>
    <dgm:pt modelId="{76C1D532-3CA7-374A-B8D5-4E55B9163FF9}">
      <dgm:prSet phldrT="[Text]"/>
      <dgm:spPr/>
    </dgm:pt>
    <dgm:pt modelId="{E0939A05-C6EF-3B4D-AFFB-06DFC599CF18}" type="parTrans" cxnId="{25426D8E-E167-2A40-BC4F-57F88F40FBC6}">
      <dgm:prSet/>
      <dgm:spPr/>
      <dgm:t>
        <a:bodyPr/>
        <a:lstStyle/>
        <a:p>
          <a:endParaRPr lang="en-US"/>
        </a:p>
      </dgm:t>
    </dgm:pt>
    <dgm:pt modelId="{D29B6430-A2E6-2142-84E5-85E170019294}" type="sibTrans" cxnId="{25426D8E-E167-2A40-BC4F-57F88F40FBC6}">
      <dgm:prSet/>
      <dgm:spPr/>
      <dgm:t>
        <a:bodyPr/>
        <a:lstStyle/>
        <a:p>
          <a:endParaRPr lang="en-US"/>
        </a:p>
      </dgm:t>
    </dgm:pt>
    <dgm:pt modelId="{B2E9E326-FC03-8845-9FCD-D34830C40DBC}">
      <dgm:prSet phldrT="[Text]"/>
      <dgm:spPr/>
    </dgm:pt>
    <dgm:pt modelId="{7B1C56B4-B8F1-3742-B172-9FABF4DDACAB}" type="parTrans" cxnId="{76A62FB4-0692-E649-9306-3EDDC78FDA20}">
      <dgm:prSet/>
      <dgm:spPr/>
      <dgm:t>
        <a:bodyPr/>
        <a:lstStyle/>
        <a:p>
          <a:endParaRPr lang="en-US"/>
        </a:p>
      </dgm:t>
    </dgm:pt>
    <dgm:pt modelId="{588F1866-091A-F145-B89C-DD662A197D85}" type="sibTrans" cxnId="{76A62FB4-0692-E649-9306-3EDDC78FDA20}">
      <dgm:prSet/>
      <dgm:spPr/>
      <dgm:t>
        <a:bodyPr/>
        <a:lstStyle/>
        <a:p>
          <a:endParaRPr lang="en-US"/>
        </a:p>
      </dgm:t>
    </dgm:pt>
    <dgm:pt modelId="{A5968513-31B9-0946-A4EE-69A8ABEA592E}">
      <dgm:prSet phldrT="[Text]"/>
      <dgm:spPr/>
      <dgm:t>
        <a:bodyPr/>
        <a:lstStyle/>
        <a:p>
          <a:endParaRPr lang="en-US"/>
        </a:p>
      </dgm:t>
    </dgm:pt>
    <dgm:pt modelId="{49FEAE98-CA79-E14D-BB76-E5B216C4ED89}" type="parTrans" cxnId="{08F89CCC-BB4A-304D-90DF-ED1E3155271A}">
      <dgm:prSet/>
      <dgm:spPr/>
      <dgm:t>
        <a:bodyPr/>
        <a:lstStyle/>
        <a:p>
          <a:endParaRPr lang="en-US"/>
        </a:p>
      </dgm:t>
    </dgm:pt>
    <dgm:pt modelId="{A9828BEE-CB1E-F94A-9C66-AFE9E6C99E80}" type="sibTrans" cxnId="{08F89CCC-BB4A-304D-90DF-ED1E3155271A}">
      <dgm:prSet/>
      <dgm:spPr/>
      <dgm:t>
        <a:bodyPr/>
        <a:lstStyle/>
        <a:p>
          <a:endParaRPr lang="en-US"/>
        </a:p>
      </dgm:t>
    </dgm:pt>
    <dgm:pt modelId="{222F5842-E9CB-FF4B-9742-43F845011524}">
      <dgm:prSet phldrT="[Text]"/>
      <dgm:spPr/>
      <dgm:t>
        <a:bodyPr/>
        <a:lstStyle/>
        <a:p>
          <a:r>
            <a:rPr lang="en-US"/>
            <a:t>多元需求</a:t>
          </a:r>
          <a:endParaRPr lang="en-US" dirty="0"/>
        </a:p>
      </dgm:t>
    </dgm:pt>
    <dgm:pt modelId="{D4FC5C62-5CC4-AA43-ADF2-F697D0C7C7BE}" type="parTrans" cxnId="{C92B36E6-94E5-9644-B0B0-FE0CC57E0674}">
      <dgm:prSet/>
      <dgm:spPr/>
      <dgm:t>
        <a:bodyPr/>
        <a:lstStyle/>
        <a:p>
          <a:endParaRPr lang="en-US"/>
        </a:p>
      </dgm:t>
    </dgm:pt>
    <dgm:pt modelId="{3BBD5309-B4C6-6843-98D6-F12B691178FA}" type="sibTrans" cxnId="{C92B36E6-94E5-9644-B0B0-FE0CC57E0674}">
      <dgm:prSet/>
      <dgm:spPr/>
      <dgm:t>
        <a:bodyPr/>
        <a:lstStyle/>
        <a:p>
          <a:endParaRPr lang="en-US"/>
        </a:p>
      </dgm:t>
    </dgm:pt>
    <dgm:pt modelId="{92DBB38E-89AA-8E42-929B-0B61AD443BAB}">
      <dgm:prSet phldrT="[Text]"/>
      <dgm:spPr/>
    </dgm:pt>
    <dgm:pt modelId="{90C24F6C-7450-4D42-8FDC-93CA582B385A}" type="parTrans" cxnId="{9C90F64B-3910-2745-87ED-8624E0A7DDEA}">
      <dgm:prSet/>
      <dgm:spPr/>
      <dgm:t>
        <a:bodyPr/>
        <a:lstStyle/>
        <a:p>
          <a:endParaRPr lang="en-US"/>
        </a:p>
      </dgm:t>
    </dgm:pt>
    <dgm:pt modelId="{F1F8148A-5E9E-FD4E-9E8C-410AA487344E}" type="sibTrans" cxnId="{9C90F64B-3910-2745-87ED-8624E0A7DDEA}">
      <dgm:prSet/>
      <dgm:spPr/>
      <dgm:t>
        <a:bodyPr/>
        <a:lstStyle/>
        <a:p>
          <a:endParaRPr lang="en-US"/>
        </a:p>
      </dgm:t>
    </dgm:pt>
    <dgm:pt modelId="{ADDAE9D1-91AE-954A-8A9B-640B49535552}">
      <dgm:prSet phldrT="[Text]"/>
      <dgm:spPr/>
      <dgm:t>
        <a:bodyPr/>
        <a:lstStyle/>
        <a:p>
          <a:r>
            <a:rPr lang="en-US" dirty="0" err="1"/>
            <a:t>过程</a:t>
          </a:r>
          <a:endParaRPr lang="en-US" dirty="0"/>
        </a:p>
      </dgm:t>
    </dgm:pt>
    <dgm:pt modelId="{42063FFF-A85F-134B-8C5F-96A0FF2AE293}" type="parTrans" cxnId="{F9F624B7-4D6B-354C-B76D-7AA6413D9AE3}">
      <dgm:prSet/>
      <dgm:spPr/>
      <dgm:t>
        <a:bodyPr/>
        <a:lstStyle/>
        <a:p>
          <a:endParaRPr lang="en-US"/>
        </a:p>
      </dgm:t>
    </dgm:pt>
    <dgm:pt modelId="{D0F820DC-992B-BD41-BF05-9EA0DA319DD5}" type="sibTrans" cxnId="{F9F624B7-4D6B-354C-B76D-7AA6413D9AE3}">
      <dgm:prSet/>
      <dgm:spPr/>
      <dgm:t>
        <a:bodyPr/>
        <a:lstStyle/>
        <a:p>
          <a:endParaRPr lang="en-US"/>
        </a:p>
      </dgm:t>
    </dgm:pt>
    <dgm:pt modelId="{419FD8E3-15DF-314F-8157-5072D7AD60AC}">
      <dgm:prSet phldrT="[Text]"/>
      <dgm:spPr/>
      <dgm:t>
        <a:bodyPr/>
        <a:lstStyle/>
        <a:p>
          <a:r>
            <a:rPr lang="en-US" dirty="0" err="1"/>
            <a:t>结果</a:t>
          </a:r>
          <a:endParaRPr lang="en-US" dirty="0"/>
        </a:p>
      </dgm:t>
    </dgm:pt>
    <dgm:pt modelId="{75A9E4C7-C684-5B47-B497-C3B2B20FCEAE}" type="parTrans" cxnId="{FE6E0AE1-A87A-A949-9956-A912E953D76A}">
      <dgm:prSet/>
      <dgm:spPr/>
      <dgm:t>
        <a:bodyPr/>
        <a:lstStyle/>
        <a:p>
          <a:endParaRPr lang="en-US"/>
        </a:p>
      </dgm:t>
    </dgm:pt>
    <dgm:pt modelId="{FDA3E748-98F8-D942-847F-64404D137505}" type="sibTrans" cxnId="{FE6E0AE1-A87A-A949-9956-A912E953D76A}">
      <dgm:prSet/>
      <dgm:spPr/>
      <dgm:t>
        <a:bodyPr/>
        <a:lstStyle/>
        <a:p>
          <a:endParaRPr lang="en-US"/>
        </a:p>
      </dgm:t>
    </dgm:pt>
    <dgm:pt modelId="{2BEAFE69-7722-CE4E-9C4A-CA1B66D480E3}">
      <dgm:prSet phldrT="[Text]"/>
      <dgm:spPr/>
      <dgm:t>
        <a:bodyPr/>
        <a:lstStyle/>
        <a:p>
          <a:r>
            <a:rPr lang="en-US" dirty="0" err="1"/>
            <a:t>系统</a:t>
          </a:r>
          <a:endParaRPr lang="en-US" dirty="0"/>
        </a:p>
      </dgm:t>
    </dgm:pt>
    <dgm:pt modelId="{7904D2BA-3500-EA45-A5B9-310AA1D5A056}" type="parTrans" cxnId="{CC3785C3-29F1-4047-8339-65C2A842940A}">
      <dgm:prSet/>
      <dgm:spPr/>
      <dgm:t>
        <a:bodyPr/>
        <a:lstStyle/>
        <a:p>
          <a:endParaRPr lang="en-US"/>
        </a:p>
      </dgm:t>
    </dgm:pt>
    <dgm:pt modelId="{0000CBD4-4D4B-4F49-BF7F-66031DEA3645}" type="sibTrans" cxnId="{CC3785C3-29F1-4047-8339-65C2A842940A}">
      <dgm:prSet/>
      <dgm:spPr/>
      <dgm:t>
        <a:bodyPr/>
        <a:lstStyle/>
        <a:p>
          <a:endParaRPr lang="en-US"/>
        </a:p>
      </dgm:t>
    </dgm:pt>
    <dgm:pt modelId="{DF4C5FAC-D11A-D745-8E81-CC8FFFD12504}">
      <dgm:prSet phldrT="[Text]"/>
      <dgm:spPr/>
      <dgm:t>
        <a:bodyPr/>
        <a:lstStyle/>
        <a:p>
          <a:r>
            <a:rPr lang="en-US" dirty="0" err="1"/>
            <a:t>动态变化</a:t>
          </a:r>
          <a:endParaRPr lang="en-US" dirty="0"/>
        </a:p>
      </dgm:t>
    </dgm:pt>
    <dgm:pt modelId="{BB123BBE-7C36-5D44-B5FB-5D66A89E6EA4}" type="parTrans" cxnId="{0A181815-39BB-B54C-8A89-112A2C889EBD}">
      <dgm:prSet/>
      <dgm:spPr/>
      <dgm:t>
        <a:bodyPr/>
        <a:lstStyle/>
        <a:p>
          <a:endParaRPr lang="en-US"/>
        </a:p>
      </dgm:t>
    </dgm:pt>
    <dgm:pt modelId="{1F4BDB78-D204-F449-884B-ED82631A72FC}" type="sibTrans" cxnId="{0A181815-39BB-B54C-8A89-112A2C889EBD}">
      <dgm:prSet/>
      <dgm:spPr/>
      <dgm:t>
        <a:bodyPr/>
        <a:lstStyle/>
        <a:p>
          <a:endParaRPr lang="en-US"/>
        </a:p>
      </dgm:t>
    </dgm:pt>
    <dgm:pt modelId="{BB46FD17-5EF7-AC4E-8765-C455995ADA20}" type="pres">
      <dgm:prSet presAssocID="{28CFDEBE-0574-8742-B47A-F4CE60B8E098}" presName="Name0" presStyleCnt="0">
        <dgm:presLayoutVars>
          <dgm:chMax val="1"/>
          <dgm:dir/>
          <dgm:animLvl val="ctr"/>
          <dgm:resizeHandles val="exact"/>
        </dgm:presLayoutVars>
      </dgm:prSet>
      <dgm:spPr/>
    </dgm:pt>
    <dgm:pt modelId="{2E48FC32-E070-5540-AEF4-8DE997A99F22}" type="pres">
      <dgm:prSet presAssocID="{37471190-FBAE-BD4D-B6A0-832AC1B50153}" presName="centerShape" presStyleLbl="node0" presStyleIdx="0" presStyleCnt="1"/>
      <dgm:spPr/>
    </dgm:pt>
    <dgm:pt modelId="{29873A59-98C5-2345-9A65-B83AD772AA29}" type="pres">
      <dgm:prSet presAssocID="{222F5842-E9CB-FF4B-9742-43F845011524}" presName="node" presStyleLbl="node1" presStyleIdx="0" presStyleCnt="5">
        <dgm:presLayoutVars>
          <dgm:bulletEnabled val="1"/>
        </dgm:presLayoutVars>
      </dgm:prSet>
      <dgm:spPr/>
    </dgm:pt>
    <dgm:pt modelId="{F156BEF6-E6DC-744B-A332-C286C79F7501}" type="pres">
      <dgm:prSet presAssocID="{222F5842-E9CB-FF4B-9742-43F845011524}" presName="dummy" presStyleCnt="0"/>
      <dgm:spPr/>
    </dgm:pt>
    <dgm:pt modelId="{8FFF11CD-9D3E-514B-93EB-010BFEDF1C00}" type="pres">
      <dgm:prSet presAssocID="{3BBD5309-B4C6-6843-98D6-F12B691178FA}" presName="sibTrans" presStyleLbl="sibTrans2D1" presStyleIdx="0" presStyleCnt="5"/>
      <dgm:spPr/>
    </dgm:pt>
    <dgm:pt modelId="{0135776A-8D26-8442-BD70-4F4C4BB10E9F}" type="pres">
      <dgm:prSet presAssocID="{ADDAE9D1-91AE-954A-8A9B-640B49535552}" presName="node" presStyleLbl="node1" presStyleIdx="1" presStyleCnt="5">
        <dgm:presLayoutVars>
          <dgm:bulletEnabled val="1"/>
        </dgm:presLayoutVars>
      </dgm:prSet>
      <dgm:spPr/>
    </dgm:pt>
    <dgm:pt modelId="{B164B67C-AD32-CB40-BE29-BDDCBDD436D7}" type="pres">
      <dgm:prSet presAssocID="{ADDAE9D1-91AE-954A-8A9B-640B49535552}" presName="dummy" presStyleCnt="0"/>
      <dgm:spPr/>
    </dgm:pt>
    <dgm:pt modelId="{463A6574-280B-1246-811E-E52B3503ADE2}" type="pres">
      <dgm:prSet presAssocID="{D0F820DC-992B-BD41-BF05-9EA0DA319DD5}" presName="sibTrans" presStyleLbl="sibTrans2D1" presStyleIdx="1" presStyleCnt="5"/>
      <dgm:spPr/>
    </dgm:pt>
    <dgm:pt modelId="{F1BC17FD-B186-A141-A0EF-222BBF7A8CC6}" type="pres">
      <dgm:prSet presAssocID="{419FD8E3-15DF-314F-8157-5072D7AD60AC}" presName="node" presStyleLbl="node1" presStyleIdx="2" presStyleCnt="5">
        <dgm:presLayoutVars>
          <dgm:bulletEnabled val="1"/>
        </dgm:presLayoutVars>
      </dgm:prSet>
      <dgm:spPr/>
    </dgm:pt>
    <dgm:pt modelId="{23E1767F-EBE6-1545-83B8-6D71916A5FD7}" type="pres">
      <dgm:prSet presAssocID="{419FD8E3-15DF-314F-8157-5072D7AD60AC}" presName="dummy" presStyleCnt="0"/>
      <dgm:spPr/>
    </dgm:pt>
    <dgm:pt modelId="{14B7DB5B-363F-DD4A-AE46-B4EEF48CDA1E}" type="pres">
      <dgm:prSet presAssocID="{FDA3E748-98F8-D942-847F-64404D137505}" presName="sibTrans" presStyleLbl="sibTrans2D1" presStyleIdx="2" presStyleCnt="5"/>
      <dgm:spPr/>
    </dgm:pt>
    <dgm:pt modelId="{23363B2F-C983-5B4C-9E8F-FC80CFD5A8EB}" type="pres">
      <dgm:prSet presAssocID="{2BEAFE69-7722-CE4E-9C4A-CA1B66D480E3}" presName="node" presStyleLbl="node1" presStyleIdx="3" presStyleCnt="5">
        <dgm:presLayoutVars>
          <dgm:bulletEnabled val="1"/>
        </dgm:presLayoutVars>
      </dgm:prSet>
      <dgm:spPr/>
    </dgm:pt>
    <dgm:pt modelId="{00FC78B3-73F0-3944-98FD-E642311F8CAC}" type="pres">
      <dgm:prSet presAssocID="{2BEAFE69-7722-CE4E-9C4A-CA1B66D480E3}" presName="dummy" presStyleCnt="0"/>
      <dgm:spPr/>
    </dgm:pt>
    <dgm:pt modelId="{6A194437-51F8-F341-AB2A-F7DFEFBDA951}" type="pres">
      <dgm:prSet presAssocID="{0000CBD4-4D4B-4F49-BF7F-66031DEA3645}" presName="sibTrans" presStyleLbl="sibTrans2D1" presStyleIdx="3" presStyleCnt="5"/>
      <dgm:spPr/>
    </dgm:pt>
    <dgm:pt modelId="{36263EB1-ABAB-8D46-96B9-6C62EEC9ED6A}" type="pres">
      <dgm:prSet presAssocID="{DF4C5FAC-D11A-D745-8E81-CC8FFFD12504}" presName="node" presStyleLbl="node1" presStyleIdx="4" presStyleCnt="5">
        <dgm:presLayoutVars>
          <dgm:bulletEnabled val="1"/>
        </dgm:presLayoutVars>
      </dgm:prSet>
      <dgm:spPr/>
    </dgm:pt>
    <dgm:pt modelId="{DDFB0EE8-B02F-724A-A4E5-C8D2AA599E02}" type="pres">
      <dgm:prSet presAssocID="{DF4C5FAC-D11A-D745-8E81-CC8FFFD12504}" presName="dummy" presStyleCnt="0"/>
      <dgm:spPr/>
    </dgm:pt>
    <dgm:pt modelId="{BF8FF4B7-FD9B-BE42-BFE8-8C1BAC7FAEBB}" type="pres">
      <dgm:prSet presAssocID="{1F4BDB78-D204-F449-884B-ED82631A72FC}" presName="sibTrans" presStyleLbl="sibTrans2D1" presStyleIdx="4" presStyleCnt="5"/>
      <dgm:spPr/>
    </dgm:pt>
  </dgm:ptLst>
  <dgm:cxnLst>
    <dgm:cxn modelId="{782C9F01-5952-A54C-86CF-5F041361C2EA}" type="presOf" srcId="{0000CBD4-4D4B-4F49-BF7F-66031DEA3645}" destId="{6A194437-51F8-F341-AB2A-F7DFEFBDA951}" srcOrd="0" destOrd="0" presId="urn:microsoft.com/office/officeart/2005/8/layout/radial6"/>
    <dgm:cxn modelId="{65E5DF02-0F04-E545-B8D1-3A844761C1F8}" type="presOf" srcId="{3BBD5309-B4C6-6843-98D6-F12B691178FA}" destId="{8FFF11CD-9D3E-514B-93EB-010BFEDF1C00}" srcOrd="0" destOrd="0" presId="urn:microsoft.com/office/officeart/2005/8/layout/radial6"/>
    <dgm:cxn modelId="{AC40C207-01B9-4D46-AE1C-5B3482EE8842}" type="presOf" srcId="{ADDAE9D1-91AE-954A-8A9B-640B49535552}" destId="{0135776A-8D26-8442-BD70-4F4C4BB10E9F}" srcOrd="0" destOrd="0" presId="urn:microsoft.com/office/officeart/2005/8/layout/radial6"/>
    <dgm:cxn modelId="{0A181815-39BB-B54C-8A89-112A2C889EBD}" srcId="{37471190-FBAE-BD4D-B6A0-832AC1B50153}" destId="{DF4C5FAC-D11A-D745-8E81-CC8FFFD12504}" srcOrd="4" destOrd="0" parTransId="{BB123BBE-7C36-5D44-B5FB-5D66A89E6EA4}" sibTransId="{1F4BDB78-D204-F449-884B-ED82631A72FC}"/>
    <dgm:cxn modelId="{170AD716-58E0-D643-A6DB-FE377085619A}" type="presOf" srcId="{28CFDEBE-0574-8742-B47A-F4CE60B8E098}" destId="{BB46FD17-5EF7-AC4E-8765-C455995ADA20}" srcOrd="0" destOrd="0" presId="urn:microsoft.com/office/officeart/2005/8/layout/radial6"/>
    <dgm:cxn modelId="{CBFDE019-39BA-EF4B-AB81-901AA85A2B44}" type="presOf" srcId="{DF4C5FAC-D11A-D745-8E81-CC8FFFD12504}" destId="{36263EB1-ABAB-8D46-96B9-6C62EEC9ED6A}" srcOrd="0" destOrd="0" presId="urn:microsoft.com/office/officeart/2005/8/layout/radial6"/>
    <dgm:cxn modelId="{9C90F64B-3910-2745-87ED-8624E0A7DDEA}" srcId="{9069EB21-4688-C04D-BE49-0311CE562B9A}" destId="{92DBB38E-89AA-8E42-929B-0B61AD443BAB}" srcOrd="2" destOrd="0" parTransId="{90C24F6C-7450-4D42-8FDC-93CA582B385A}" sibTransId="{F1F8148A-5E9E-FD4E-9E8C-410AA487344E}"/>
    <dgm:cxn modelId="{325EBC84-0FC8-F842-9DCE-6752AB53FB57}" type="presOf" srcId="{D0F820DC-992B-BD41-BF05-9EA0DA319DD5}" destId="{463A6574-280B-1246-811E-E52B3503ADE2}" srcOrd="0" destOrd="0" presId="urn:microsoft.com/office/officeart/2005/8/layout/radial6"/>
    <dgm:cxn modelId="{25426D8E-E167-2A40-BC4F-57F88F40FBC6}" srcId="{9069EB21-4688-C04D-BE49-0311CE562B9A}" destId="{76C1D532-3CA7-374A-B8D5-4E55B9163FF9}" srcOrd="0" destOrd="0" parTransId="{E0939A05-C6EF-3B4D-AFFB-06DFC599CF18}" sibTransId="{D29B6430-A2E6-2142-84E5-85E170019294}"/>
    <dgm:cxn modelId="{5BAF3091-2A2E-F141-9C77-D0A1A0C40385}" type="presOf" srcId="{FDA3E748-98F8-D942-847F-64404D137505}" destId="{14B7DB5B-363F-DD4A-AE46-B4EEF48CDA1E}" srcOrd="0" destOrd="0" presId="urn:microsoft.com/office/officeart/2005/8/layout/radial6"/>
    <dgm:cxn modelId="{F1A2F6A3-677D-3C42-9B48-DA60BB810AFF}" srcId="{28CFDEBE-0574-8742-B47A-F4CE60B8E098}" destId="{9069EB21-4688-C04D-BE49-0311CE562B9A}" srcOrd="1" destOrd="0" parTransId="{DAB81AB4-22B8-514D-9C13-2024442B8C42}" sibTransId="{F6968921-2EA1-9042-B826-62AEFCF874F6}"/>
    <dgm:cxn modelId="{07C174AF-6644-8C47-A4B3-FDD0C4F906AE}" type="presOf" srcId="{1F4BDB78-D204-F449-884B-ED82631A72FC}" destId="{BF8FF4B7-FD9B-BE42-BFE8-8C1BAC7FAEBB}" srcOrd="0" destOrd="0" presId="urn:microsoft.com/office/officeart/2005/8/layout/radial6"/>
    <dgm:cxn modelId="{76A62FB4-0692-E649-9306-3EDDC78FDA20}" srcId="{9069EB21-4688-C04D-BE49-0311CE562B9A}" destId="{B2E9E326-FC03-8845-9FCD-D34830C40DBC}" srcOrd="1" destOrd="0" parTransId="{7B1C56B4-B8F1-3742-B172-9FABF4DDACAB}" sibTransId="{588F1866-091A-F145-B89C-DD662A197D85}"/>
    <dgm:cxn modelId="{24F358B4-5A95-F143-9422-62A874851B18}" srcId="{28CFDEBE-0574-8742-B47A-F4CE60B8E098}" destId="{37471190-FBAE-BD4D-B6A0-832AC1B50153}" srcOrd="0" destOrd="0" parTransId="{1B7B94D3-4363-8949-BE89-59D6A0D8B3A3}" sibTransId="{9A96E2F1-88DA-D64D-A1F8-AB15049BA93F}"/>
    <dgm:cxn modelId="{497892B5-23B1-C743-8BD3-AC5F17068293}" type="presOf" srcId="{419FD8E3-15DF-314F-8157-5072D7AD60AC}" destId="{F1BC17FD-B186-A141-A0EF-222BBF7A8CC6}" srcOrd="0" destOrd="0" presId="urn:microsoft.com/office/officeart/2005/8/layout/radial6"/>
    <dgm:cxn modelId="{F9F624B7-4D6B-354C-B76D-7AA6413D9AE3}" srcId="{37471190-FBAE-BD4D-B6A0-832AC1B50153}" destId="{ADDAE9D1-91AE-954A-8A9B-640B49535552}" srcOrd="1" destOrd="0" parTransId="{42063FFF-A85F-134B-8C5F-96A0FF2AE293}" sibTransId="{D0F820DC-992B-BD41-BF05-9EA0DA319DD5}"/>
    <dgm:cxn modelId="{CC3785C3-29F1-4047-8339-65C2A842940A}" srcId="{37471190-FBAE-BD4D-B6A0-832AC1B50153}" destId="{2BEAFE69-7722-CE4E-9C4A-CA1B66D480E3}" srcOrd="3" destOrd="0" parTransId="{7904D2BA-3500-EA45-A5B9-310AA1D5A056}" sibTransId="{0000CBD4-4D4B-4F49-BF7F-66031DEA3645}"/>
    <dgm:cxn modelId="{08F89CCC-BB4A-304D-90DF-ED1E3155271A}" srcId="{28CFDEBE-0574-8742-B47A-F4CE60B8E098}" destId="{A5968513-31B9-0946-A4EE-69A8ABEA592E}" srcOrd="2" destOrd="0" parTransId="{49FEAE98-CA79-E14D-BB76-E5B216C4ED89}" sibTransId="{A9828BEE-CB1E-F94A-9C66-AFE9E6C99E80}"/>
    <dgm:cxn modelId="{0E8B32DC-CA5C-BB47-8B8D-8E4C406DADF2}" type="presOf" srcId="{2BEAFE69-7722-CE4E-9C4A-CA1B66D480E3}" destId="{23363B2F-C983-5B4C-9E8F-FC80CFD5A8EB}" srcOrd="0" destOrd="0" presId="urn:microsoft.com/office/officeart/2005/8/layout/radial6"/>
    <dgm:cxn modelId="{FE6E0AE1-A87A-A949-9956-A912E953D76A}" srcId="{37471190-FBAE-BD4D-B6A0-832AC1B50153}" destId="{419FD8E3-15DF-314F-8157-5072D7AD60AC}" srcOrd="2" destOrd="0" parTransId="{75A9E4C7-C684-5B47-B497-C3B2B20FCEAE}" sibTransId="{FDA3E748-98F8-D942-847F-64404D137505}"/>
    <dgm:cxn modelId="{C92B36E6-94E5-9644-B0B0-FE0CC57E0674}" srcId="{37471190-FBAE-BD4D-B6A0-832AC1B50153}" destId="{222F5842-E9CB-FF4B-9742-43F845011524}" srcOrd="0" destOrd="0" parTransId="{D4FC5C62-5CC4-AA43-ADF2-F697D0C7C7BE}" sibTransId="{3BBD5309-B4C6-6843-98D6-F12B691178FA}"/>
    <dgm:cxn modelId="{1E85A9E6-194D-134E-B7C7-3EEBA3D06F30}" type="presOf" srcId="{222F5842-E9CB-FF4B-9742-43F845011524}" destId="{29873A59-98C5-2345-9A65-B83AD772AA29}" srcOrd="0" destOrd="0" presId="urn:microsoft.com/office/officeart/2005/8/layout/radial6"/>
    <dgm:cxn modelId="{7BDB96F5-FFEA-F343-A1EF-5024061EB359}" type="presOf" srcId="{37471190-FBAE-BD4D-B6A0-832AC1B50153}" destId="{2E48FC32-E070-5540-AEF4-8DE997A99F22}" srcOrd="0" destOrd="0" presId="urn:microsoft.com/office/officeart/2005/8/layout/radial6"/>
    <dgm:cxn modelId="{AE6E6000-8158-714F-ABD1-890F6EAB89B0}" type="presParOf" srcId="{BB46FD17-5EF7-AC4E-8765-C455995ADA20}" destId="{2E48FC32-E070-5540-AEF4-8DE997A99F22}" srcOrd="0" destOrd="0" presId="urn:microsoft.com/office/officeart/2005/8/layout/radial6"/>
    <dgm:cxn modelId="{DEDC4E42-14D1-D244-B00C-4B51645F6FCF}" type="presParOf" srcId="{BB46FD17-5EF7-AC4E-8765-C455995ADA20}" destId="{29873A59-98C5-2345-9A65-B83AD772AA29}" srcOrd="1" destOrd="0" presId="urn:microsoft.com/office/officeart/2005/8/layout/radial6"/>
    <dgm:cxn modelId="{DBA4EEDF-0CE7-A54C-892E-5E49A59789DF}" type="presParOf" srcId="{BB46FD17-5EF7-AC4E-8765-C455995ADA20}" destId="{F156BEF6-E6DC-744B-A332-C286C79F7501}" srcOrd="2" destOrd="0" presId="urn:microsoft.com/office/officeart/2005/8/layout/radial6"/>
    <dgm:cxn modelId="{8BCF73FF-88A1-C94A-88BE-05BE011A6E03}" type="presParOf" srcId="{BB46FD17-5EF7-AC4E-8765-C455995ADA20}" destId="{8FFF11CD-9D3E-514B-93EB-010BFEDF1C00}" srcOrd="3" destOrd="0" presId="urn:microsoft.com/office/officeart/2005/8/layout/radial6"/>
    <dgm:cxn modelId="{B1985242-8982-AB4D-B6D2-DB8B3276110A}" type="presParOf" srcId="{BB46FD17-5EF7-AC4E-8765-C455995ADA20}" destId="{0135776A-8D26-8442-BD70-4F4C4BB10E9F}" srcOrd="4" destOrd="0" presId="urn:microsoft.com/office/officeart/2005/8/layout/radial6"/>
    <dgm:cxn modelId="{9C038676-1F40-F54B-86B9-2874E21D46A3}" type="presParOf" srcId="{BB46FD17-5EF7-AC4E-8765-C455995ADA20}" destId="{B164B67C-AD32-CB40-BE29-BDDCBDD436D7}" srcOrd="5" destOrd="0" presId="urn:microsoft.com/office/officeart/2005/8/layout/radial6"/>
    <dgm:cxn modelId="{93D52586-639A-8342-AB81-1635932930FE}" type="presParOf" srcId="{BB46FD17-5EF7-AC4E-8765-C455995ADA20}" destId="{463A6574-280B-1246-811E-E52B3503ADE2}" srcOrd="6" destOrd="0" presId="urn:microsoft.com/office/officeart/2005/8/layout/radial6"/>
    <dgm:cxn modelId="{4012A910-C120-DA4F-AB28-016B99FEAF37}" type="presParOf" srcId="{BB46FD17-5EF7-AC4E-8765-C455995ADA20}" destId="{F1BC17FD-B186-A141-A0EF-222BBF7A8CC6}" srcOrd="7" destOrd="0" presId="urn:microsoft.com/office/officeart/2005/8/layout/radial6"/>
    <dgm:cxn modelId="{16B689BF-7375-1540-A667-8E3EEB06B758}" type="presParOf" srcId="{BB46FD17-5EF7-AC4E-8765-C455995ADA20}" destId="{23E1767F-EBE6-1545-83B8-6D71916A5FD7}" srcOrd="8" destOrd="0" presId="urn:microsoft.com/office/officeart/2005/8/layout/radial6"/>
    <dgm:cxn modelId="{CF4F0FC3-AA4F-804C-86C5-F623C660A8EF}" type="presParOf" srcId="{BB46FD17-5EF7-AC4E-8765-C455995ADA20}" destId="{14B7DB5B-363F-DD4A-AE46-B4EEF48CDA1E}" srcOrd="9" destOrd="0" presId="urn:microsoft.com/office/officeart/2005/8/layout/radial6"/>
    <dgm:cxn modelId="{12145FB4-F6FA-A04E-9861-68FB907B536B}" type="presParOf" srcId="{BB46FD17-5EF7-AC4E-8765-C455995ADA20}" destId="{23363B2F-C983-5B4C-9E8F-FC80CFD5A8EB}" srcOrd="10" destOrd="0" presId="urn:microsoft.com/office/officeart/2005/8/layout/radial6"/>
    <dgm:cxn modelId="{65660A47-1295-C84A-ADF4-067F2A2A43C9}" type="presParOf" srcId="{BB46FD17-5EF7-AC4E-8765-C455995ADA20}" destId="{00FC78B3-73F0-3944-98FD-E642311F8CAC}" srcOrd="11" destOrd="0" presId="urn:microsoft.com/office/officeart/2005/8/layout/radial6"/>
    <dgm:cxn modelId="{9DE9D6E0-4CE3-5948-8D4E-77769170B445}" type="presParOf" srcId="{BB46FD17-5EF7-AC4E-8765-C455995ADA20}" destId="{6A194437-51F8-F341-AB2A-F7DFEFBDA951}" srcOrd="12" destOrd="0" presId="urn:microsoft.com/office/officeart/2005/8/layout/radial6"/>
    <dgm:cxn modelId="{1684BDC4-E1FD-3C45-9254-916633E4DDDF}" type="presParOf" srcId="{BB46FD17-5EF7-AC4E-8765-C455995ADA20}" destId="{36263EB1-ABAB-8D46-96B9-6C62EEC9ED6A}" srcOrd="13" destOrd="0" presId="urn:microsoft.com/office/officeart/2005/8/layout/radial6"/>
    <dgm:cxn modelId="{0E5AFF92-FEF5-E84D-8B83-892024EB69BF}" type="presParOf" srcId="{BB46FD17-5EF7-AC4E-8765-C455995ADA20}" destId="{DDFB0EE8-B02F-724A-A4E5-C8D2AA599E02}" srcOrd="14" destOrd="0" presId="urn:microsoft.com/office/officeart/2005/8/layout/radial6"/>
    <dgm:cxn modelId="{48649B26-FC66-6348-8548-03D5BDC581E8}" type="presParOf" srcId="{BB46FD17-5EF7-AC4E-8765-C455995ADA20}" destId="{BF8FF4B7-FD9B-BE42-BFE8-8C1BAC7FAEBB}"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F44EA0-AD49-4A8E-9C9D-1E374B6A896C}" type="doc">
      <dgm:prSet loTypeId="urn:microsoft.com/office/officeart/2005/8/layout/cycle6" loCatId="relationship" qsTypeId="urn:microsoft.com/office/officeart/2005/8/quickstyle/simple4" qsCatId="simple" csTypeId="urn:microsoft.com/office/officeart/2005/8/colors/colorful3" csCatId="colorful" phldr="1"/>
      <dgm:spPr/>
      <dgm:t>
        <a:bodyPr/>
        <a:lstStyle/>
        <a:p>
          <a:endParaRPr lang="zh-CN" altLang="en-US"/>
        </a:p>
      </dgm:t>
    </dgm:pt>
    <dgm:pt modelId="{C0A13DC3-3A3D-424E-95EA-7F23E6E9D50D}">
      <dgm:prSet phldrT="[文本]" custT="1"/>
      <dgm:spPr>
        <a:xfrm>
          <a:off x="2389979" y="1019"/>
          <a:ext cx="1124356" cy="730831"/>
        </a:xfrm>
      </dgm:spPr>
      <dgm:t>
        <a:bodyPr/>
        <a:lstStyle/>
        <a:p>
          <a:pPr>
            <a:buNone/>
          </a:pPr>
          <a:r>
            <a:rPr lang="zh-CN" altLang="en-US" sz="1400" b="1" dirty="0">
              <a:latin typeface="Verdana"/>
              <a:ea typeface="微软雅黑" panose="020B0503020204020204" pitchFamily="34" charset="-122"/>
              <a:cs typeface="+mn-cs"/>
            </a:rPr>
            <a:t>课程团队</a:t>
          </a:r>
        </a:p>
      </dgm:t>
    </dgm:pt>
    <dgm:pt modelId="{92B57D47-4452-4CF0-975A-42FAB86D8D58}" type="parTrans" cxnId="{3BBE6EAC-04D7-42C3-996D-9C0903281D33}">
      <dgm:prSet/>
      <dgm:spPr/>
      <dgm:t>
        <a:bodyPr/>
        <a:lstStyle/>
        <a:p>
          <a:endParaRPr lang="zh-CN" altLang="en-US" sz="1400" b="1"/>
        </a:p>
      </dgm:t>
    </dgm:pt>
    <dgm:pt modelId="{44E1A34F-1632-47A4-A01F-BAC6C49256AE}" type="sibTrans" cxnId="{3BBE6EAC-04D7-42C3-996D-9C0903281D33}">
      <dgm:prSet/>
      <dgm:spPr>
        <a:xfrm>
          <a:off x="1492493" y="366435"/>
          <a:ext cx="2919327" cy="2919327"/>
        </a:xfrm>
      </dgm:spPr>
      <dgm:t>
        <a:bodyPr/>
        <a:lstStyle/>
        <a:p>
          <a:endParaRPr lang="zh-CN" altLang="en-US" sz="1400" b="1"/>
        </a:p>
      </dgm:t>
      <dgm:extLst>
        <a:ext uri="{E40237B7-FDA0-4F09-8148-C483321AD2D9}">
          <dgm14:cNvPr xmlns:dgm14="http://schemas.microsoft.com/office/drawing/2010/diagram" id="0" name="" descr="条形图"/>
        </a:ext>
      </dgm:extLst>
    </dgm:pt>
    <dgm:pt modelId="{116C9289-956F-4DC1-9BC4-338F3C1A9EF3}">
      <dgm:prSet phldrT="[文本]" custT="1"/>
      <dgm:spPr>
        <a:xfrm>
          <a:off x="3247947" y="2641576"/>
          <a:ext cx="1124356" cy="730831"/>
        </a:xfrm>
      </dgm:spPr>
      <dgm:t>
        <a:bodyPr/>
        <a:lstStyle/>
        <a:p>
          <a:pPr>
            <a:buNone/>
          </a:pPr>
          <a:r>
            <a:rPr lang="zh-CN" altLang="en-US" sz="1400" b="1" dirty="0">
              <a:latin typeface="Verdana"/>
              <a:ea typeface="微软雅黑" panose="020B0503020204020204" pitchFamily="34" charset="-122"/>
              <a:cs typeface="+mn-cs"/>
            </a:rPr>
            <a:t>课程内容</a:t>
          </a:r>
        </a:p>
      </dgm:t>
    </dgm:pt>
    <dgm:pt modelId="{7FC92639-F22F-4E06-9677-B40FC6F1662C}" type="parTrans" cxnId="{9A232060-C580-4AAB-B7D3-1C716ABEB524}">
      <dgm:prSet/>
      <dgm:spPr/>
      <dgm:t>
        <a:bodyPr/>
        <a:lstStyle/>
        <a:p>
          <a:endParaRPr lang="zh-CN" altLang="en-US" sz="1400" b="1"/>
        </a:p>
      </dgm:t>
    </dgm:pt>
    <dgm:pt modelId="{58B4B7F8-E99B-4049-8BFE-AF1DD5F27A42}" type="sibTrans" cxnId="{9A232060-C580-4AAB-B7D3-1C716ABEB524}">
      <dgm:prSet/>
      <dgm:spPr>
        <a:xfrm>
          <a:off x="1492493" y="366435"/>
          <a:ext cx="2919327" cy="2919327"/>
        </a:xfrm>
      </dgm:spPr>
      <dgm:t>
        <a:bodyPr/>
        <a:lstStyle/>
        <a:p>
          <a:endParaRPr lang="zh-CN" altLang="en-US" sz="1400" b="1"/>
        </a:p>
      </dgm:t>
      <dgm:extLst>
        <a:ext uri="{E40237B7-FDA0-4F09-8148-C483321AD2D9}">
          <dgm14:cNvPr xmlns:dgm14="http://schemas.microsoft.com/office/drawing/2010/diagram" id="0" name="" descr="上升趋势"/>
        </a:ext>
      </dgm:extLst>
    </dgm:pt>
    <dgm:pt modelId="{FF270DF5-3EFD-411B-B5AF-EF650311D6F3}">
      <dgm:prSet phldrT="[文本]" custT="1"/>
      <dgm:spPr>
        <a:xfrm>
          <a:off x="1532010" y="2641576"/>
          <a:ext cx="1124356" cy="730831"/>
        </a:xfrm>
      </dgm:spPr>
      <dgm:t>
        <a:bodyPr/>
        <a:lstStyle/>
        <a:p>
          <a:pPr>
            <a:buNone/>
          </a:pPr>
          <a:r>
            <a:rPr lang="zh-CN" altLang="en-US" sz="1400" b="1">
              <a:latin typeface="Verdana"/>
              <a:ea typeface="微软雅黑" panose="020B0503020204020204" pitchFamily="34" charset="-122"/>
              <a:cs typeface="+mn-cs"/>
            </a:rPr>
            <a:t>教学活动和教学指导</a:t>
          </a:r>
          <a:endParaRPr lang="zh-CN" altLang="en-US" sz="1400" b="1" dirty="0">
            <a:latin typeface="Verdana"/>
            <a:ea typeface="微软雅黑" panose="020B0503020204020204" pitchFamily="34" charset="-122"/>
            <a:cs typeface="+mn-cs"/>
          </a:endParaRPr>
        </a:p>
      </dgm:t>
    </dgm:pt>
    <dgm:pt modelId="{E83DCBA2-F79F-4CD6-AF09-03AA59A23146}" type="parTrans" cxnId="{09E07C94-923D-4560-AC54-BE027DFB3247}">
      <dgm:prSet/>
      <dgm:spPr/>
      <dgm:t>
        <a:bodyPr/>
        <a:lstStyle/>
        <a:p>
          <a:endParaRPr lang="zh-CN" altLang="en-US" sz="1400" b="1"/>
        </a:p>
      </dgm:t>
    </dgm:pt>
    <dgm:pt modelId="{7CD31D7E-07BC-4787-88CB-EBF70613A5BE}" type="sibTrans" cxnId="{09E07C94-923D-4560-AC54-BE027DFB3247}">
      <dgm:prSet/>
      <dgm:spPr>
        <a:xfrm>
          <a:off x="1519189" y="407540"/>
          <a:ext cx="2919327" cy="2919327"/>
        </a:xfrm>
      </dgm:spPr>
      <dgm:t>
        <a:bodyPr/>
        <a:lstStyle/>
        <a:p>
          <a:endParaRPr lang="zh-CN" altLang="en-US" sz="1400" b="1"/>
        </a:p>
      </dgm:t>
      <dgm:extLst>
        <a:ext uri="{E40237B7-FDA0-4F09-8148-C483321AD2D9}">
          <dgm14:cNvPr xmlns:dgm14="http://schemas.microsoft.com/office/drawing/2010/diagram" id="0" name="" descr="齿轮"/>
        </a:ext>
      </dgm:extLst>
    </dgm:pt>
    <dgm:pt modelId="{EFD51F6C-F443-4811-B20F-C45BAB096897}">
      <dgm:prSet phldrT="[文本]" custT="1"/>
      <dgm:spPr>
        <a:xfrm>
          <a:off x="1021135" y="1043679"/>
          <a:ext cx="1124356" cy="730831"/>
        </a:xfrm>
      </dgm:spPr>
      <dgm:t>
        <a:bodyPr/>
        <a:lstStyle/>
        <a:p>
          <a:pPr>
            <a:buNone/>
          </a:pPr>
          <a:r>
            <a:rPr lang="zh-CN" altLang="en-US" sz="1400" b="1" dirty="0">
              <a:latin typeface="Verdana"/>
              <a:ea typeface="微软雅黑" panose="020B0503020204020204" pitchFamily="34" charset="-122"/>
              <a:cs typeface="+mn-cs"/>
            </a:rPr>
            <a:t> 教学效果与影响</a:t>
          </a:r>
        </a:p>
      </dgm:t>
    </dgm:pt>
    <dgm:pt modelId="{A2132F23-5114-4D0D-9D89-D7E91ABE34B7}" type="parTrans" cxnId="{A5D30723-8414-4CE8-A918-F1B227CA9BC9}">
      <dgm:prSet/>
      <dgm:spPr/>
      <dgm:t>
        <a:bodyPr/>
        <a:lstStyle/>
        <a:p>
          <a:endParaRPr lang="zh-CN" altLang="en-US" sz="1400" b="1"/>
        </a:p>
      </dgm:t>
    </dgm:pt>
    <dgm:pt modelId="{DCDD3131-D4B0-43A3-B860-0F5A62B4E32B}" type="sibTrans" cxnId="{A5D30723-8414-4CE8-A918-F1B227CA9BC9}">
      <dgm:prSet/>
      <dgm:spPr>
        <a:xfrm>
          <a:off x="1539473" y="345852"/>
          <a:ext cx="2919327" cy="2919327"/>
        </a:xfrm>
      </dgm:spPr>
      <dgm:t>
        <a:bodyPr/>
        <a:lstStyle/>
        <a:p>
          <a:endParaRPr lang="zh-CN" altLang="en-US" sz="1400" b="1"/>
        </a:p>
      </dgm:t>
      <dgm:extLst>
        <a:ext uri="{E40237B7-FDA0-4F09-8148-C483321AD2D9}">
          <dgm14:cNvPr xmlns:dgm14="http://schemas.microsoft.com/office/drawing/2010/diagram" id="0" name="" descr="带齿轮的头部"/>
        </a:ext>
      </dgm:extLst>
    </dgm:pt>
    <dgm:pt modelId="{C4832154-3A7D-4921-BCEB-F356457BE4C9}">
      <dgm:prSet phldrT="[文本]" custT="1"/>
      <dgm:spPr>
        <a:xfrm>
          <a:off x="3778201" y="1009622"/>
          <a:ext cx="1124356" cy="730831"/>
        </a:xfrm>
      </dgm:spPr>
      <dgm:t>
        <a:bodyPr/>
        <a:lstStyle/>
        <a:p>
          <a:pPr>
            <a:buNone/>
          </a:pPr>
          <a:r>
            <a:rPr lang="zh-CN" altLang="en-US" sz="1400" b="1">
              <a:latin typeface="Verdana"/>
              <a:ea typeface="微软雅黑" panose="020B0503020204020204" pitchFamily="34" charset="-122"/>
              <a:cs typeface="+mn-cs"/>
            </a:rPr>
            <a:t>课程教学设计</a:t>
          </a:r>
          <a:endParaRPr lang="zh-CN" altLang="en-US" sz="1400" b="1" dirty="0">
            <a:latin typeface="Verdana"/>
            <a:ea typeface="微软雅黑" panose="020B0503020204020204" pitchFamily="34" charset="-122"/>
            <a:cs typeface="+mn-cs"/>
          </a:endParaRPr>
        </a:p>
      </dgm:t>
    </dgm:pt>
    <dgm:pt modelId="{D0F4A251-ADDA-4C29-B17E-4C58250E38C9}" type="parTrans" cxnId="{DCBF5C06-68E3-4155-A463-4000B126EF7B}">
      <dgm:prSet/>
      <dgm:spPr/>
      <dgm:t>
        <a:bodyPr/>
        <a:lstStyle/>
        <a:p>
          <a:endParaRPr lang="zh-CN" altLang="en-US" sz="1400" b="1"/>
        </a:p>
      </dgm:t>
    </dgm:pt>
    <dgm:pt modelId="{E67714CB-F2AB-4971-9193-6A80B20C02E8}" type="sibTrans" cxnId="{DCBF5C06-68E3-4155-A463-4000B126EF7B}">
      <dgm:prSet/>
      <dgm:spPr>
        <a:xfrm>
          <a:off x="1492493" y="366435"/>
          <a:ext cx="2919327" cy="2919327"/>
        </a:xfrm>
      </dgm:spPr>
      <dgm:t>
        <a:bodyPr/>
        <a:lstStyle/>
        <a:p>
          <a:endParaRPr lang="zh-CN" altLang="en-US" sz="1400" b="1"/>
        </a:p>
      </dgm:t>
      <dgm:extLst>
        <a:ext uri="{E40237B7-FDA0-4F09-8148-C483321AD2D9}">
          <dgm14:cNvPr xmlns:dgm14="http://schemas.microsoft.com/office/drawing/2010/diagram" id="0" name="" descr="单级齿轮"/>
        </a:ext>
      </dgm:extLst>
    </dgm:pt>
    <dgm:pt modelId="{F25EE0A3-C87F-40F0-A029-56A60E08F9C8}">
      <dgm:prSet phldrT="[文本]" custT="1"/>
      <dgm:spPr>
        <a:xfrm>
          <a:off x="1021135" y="1043679"/>
          <a:ext cx="1124356" cy="730831"/>
        </a:xfrm>
      </dgm:spPr>
      <dgm:t>
        <a:bodyPr/>
        <a:lstStyle/>
        <a:p>
          <a:pPr>
            <a:buNone/>
          </a:pPr>
          <a:r>
            <a:rPr lang="zh-CN" altLang="en-US" sz="1400" b="1" dirty="0">
              <a:latin typeface="Verdana"/>
              <a:ea typeface="微软雅黑" panose="020B0503020204020204" pitchFamily="34" charset="-122"/>
              <a:cs typeface="+mn-cs"/>
            </a:rPr>
            <a:t>学习支持服务</a:t>
          </a:r>
        </a:p>
      </dgm:t>
    </dgm:pt>
    <dgm:pt modelId="{1AE0BE29-1373-40C0-9537-EFFB760D7EB4}" type="parTrans" cxnId="{5E30750F-2D81-4568-9FDB-B7352D98771D}">
      <dgm:prSet/>
      <dgm:spPr/>
      <dgm:t>
        <a:bodyPr/>
        <a:lstStyle/>
        <a:p>
          <a:endParaRPr lang="zh-CN" altLang="en-US"/>
        </a:p>
      </dgm:t>
    </dgm:pt>
    <dgm:pt modelId="{5B9B9DF7-ADE2-491D-A82D-AD99E88E2B62}" type="sibTrans" cxnId="{5E30750F-2D81-4568-9FDB-B7352D98771D}">
      <dgm:prSet/>
      <dgm:spPr/>
      <dgm:t>
        <a:bodyPr/>
        <a:lstStyle/>
        <a:p>
          <a:endParaRPr lang="zh-CN" altLang="en-US"/>
        </a:p>
      </dgm:t>
    </dgm:pt>
    <dgm:pt modelId="{99CB341A-4A4B-4A5A-A264-03AE6C3E4430}" type="pres">
      <dgm:prSet presAssocID="{4DF44EA0-AD49-4A8E-9C9D-1E374B6A896C}" presName="cycle" presStyleCnt="0">
        <dgm:presLayoutVars>
          <dgm:dir/>
          <dgm:resizeHandles val="exact"/>
        </dgm:presLayoutVars>
      </dgm:prSet>
      <dgm:spPr/>
    </dgm:pt>
    <dgm:pt modelId="{B5C084CE-C7E9-44DA-97C6-13AFC86A9A8E}" type="pres">
      <dgm:prSet presAssocID="{C0A13DC3-3A3D-424E-95EA-7F23E6E9D50D}" presName="node" presStyleLbl="node1" presStyleIdx="0" presStyleCnt="6" custScaleX="105831">
        <dgm:presLayoutVars>
          <dgm:bulletEnabled val="1"/>
        </dgm:presLayoutVars>
      </dgm:prSet>
      <dgm:spPr/>
    </dgm:pt>
    <dgm:pt modelId="{599A39E9-D279-4E70-8D0E-C8AB9313B7CC}" type="pres">
      <dgm:prSet presAssocID="{C0A13DC3-3A3D-424E-95EA-7F23E6E9D50D}" presName="spNode" presStyleCnt="0"/>
      <dgm:spPr/>
    </dgm:pt>
    <dgm:pt modelId="{9D42BC2D-A3E1-4AEA-AE97-833584869AB9}" type="pres">
      <dgm:prSet presAssocID="{44E1A34F-1632-47A4-A01F-BAC6C49256AE}" presName="sibTrans" presStyleLbl="sibTrans1D1" presStyleIdx="0" presStyleCnt="6"/>
      <dgm:spPr/>
    </dgm:pt>
    <dgm:pt modelId="{E4EDCB51-6E5B-4ABE-8CE5-1F37C57E1C5E}" type="pres">
      <dgm:prSet presAssocID="{C4832154-3A7D-4921-BCEB-F356457BE4C9}" presName="node" presStyleLbl="node1" presStyleIdx="1" presStyleCnt="6">
        <dgm:presLayoutVars>
          <dgm:bulletEnabled val="1"/>
        </dgm:presLayoutVars>
      </dgm:prSet>
      <dgm:spPr/>
    </dgm:pt>
    <dgm:pt modelId="{F30D5AE9-D042-4DB0-AF1B-632972CEE849}" type="pres">
      <dgm:prSet presAssocID="{C4832154-3A7D-4921-BCEB-F356457BE4C9}" presName="spNode" presStyleCnt="0"/>
      <dgm:spPr/>
    </dgm:pt>
    <dgm:pt modelId="{3E326EE9-A378-47A1-8C1A-5D673506D5F3}" type="pres">
      <dgm:prSet presAssocID="{E67714CB-F2AB-4971-9193-6A80B20C02E8}" presName="sibTrans" presStyleLbl="sibTrans1D1" presStyleIdx="1" presStyleCnt="6"/>
      <dgm:spPr/>
    </dgm:pt>
    <dgm:pt modelId="{D296C1A6-0BEA-4E7F-9259-81BDB3C88AE8}" type="pres">
      <dgm:prSet presAssocID="{116C9289-956F-4DC1-9BC4-338F3C1A9EF3}" presName="node" presStyleLbl="node1" presStyleIdx="2" presStyleCnt="6" custScaleX="104042">
        <dgm:presLayoutVars>
          <dgm:bulletEnabled val="1"/>
        </dgm:presLayoutVars>
      </dgm:prSet>
      <dgm:spPr/>
    </dgm:pt>
    <dgm:pt modelId="{AA68B4A9-E789-4F29-AD53-DD1B5A7851C7}" type="pres">
      <dgm:prSet presAssocID="{116C9289-956F-4DC1-9BC4-338F3C1A9EF3}" presName="spNode" presStyleCnt="0"/>
      <dgm:spPr/>
    </dgm:pt>
    <dgm:pt modelId="{C09AC594-76F8-4CB1-8455-4ADB99B589DD}" type="pres">
      <dgm:prSet presAssocID="{58B4B7F8-E99B-4049-8BFE-AF1DD5F27A42}" presName="sibTrans" presStyleLbl="sibTrans1D1" presStyleIdx="2" presStyleCnt="6"/>
      <dgm:spPr/>
    </dgm:pt>
    <dgm:pt modelId="{D1819A2C-B7F8-458E-9197-4BAE312C1DF1}" type="pres">
      <dgm:prSet presAssocID="{FF270DF5-3EFD-411B-B5AF-EF650311D6F3}" presName="node" presStyleLbl="node1" presStyleIdx="3" presStyleCnt="6" custScaleX="137638">
        <dgm:presLayoutVars>
          <dgm:bulletEnabled val="1"/>
        </dgm:presLayoutVars>
      </dgm:prSet>
      <dgm:spPr/>
    </dgm:pt>
    <dgm:pt modelId="{E4E5B14C-7F78-444A-A91A-B6605F2A149D}" type="pres">
      <dgm:prSet presAssocID="{FF270DF5-3EFD-411B-B5AF-EF650311D6F3}" presName="spNode" presStyleCnt="0"/>
      <dgm:spPr/>
    </dgm:pt>
    <dgm:pt modelId="{D7CE6F11-FE27-4272-9BE8-F7669B843DBD}" type="pres">
      <dgm:prSet presAssocID="{7CD31D7E-07BC-4787-88CB-EBF70613A5BE}" presName="sibTrans" presStyleLbl="sibTrans1D1" presStyleIdx="3" presStyleCnt="6"/>
      <dgm:spPr/>
    </dgm:pt>
    <dgm:pt modelId="{16D8E073-0D5D-4EC3-AA67-5B6B97A7882E}" type="pres">
      <dgm:prSet presAssocID="{EFD51F6C-F443-4811-B20F-C45BAB096897}" presName="node" presStyleLbl="node1" presStyleIdx="4" presStyleCnt="6" custScaleX="108192">
        <dgm:presLayoutVars>
          <dgm:bulletEnabled val="1"/>
        </dgm:presLayoutVars>
      </dgm:prSet>
      <dgm:spPr/>
    </dgm:pt>
    <dgm:pt modelId="{972AD426-1927-443A-AD90-C9D3D2698119}" type="pres">
      <dgm:prSet presAssocID="{EFD51F6C-F443-4811-B20F-C45BAB096897}" presName="spNode" presStyleCnt="0"/>
      <dgm:spPr/>
    </dgm:pt>
    <dgm:pt modelId="{854F9B92-6F2C-4749-9976-E53E233AED05}" type="pres">
      <dgm:prSet presAssocID="{DCDD3131-D4B0-43A3-B860-0F5A62B4E32B}" presName="sibTrans" presStyleLbl="sibTrans1D1" presStyleIdx="4" presStyleCnt="6"/>
      <dgm:spPr/>
    </dgm:pt>
    <dgm:pt modelId="{4889C6B9-CFC6-4422-A12B-1A91F053A266}" type="pres">
      <dgm:prSet presAssocID="{F25EE0A3-C87F-40F0-A029-56A60E08F9C8}" presName="node" presStyleLbl="node1" presStyleIdx="5" presStyleCnt="6">
        <dgm:presLayoutVars>
          <dgm:bulletEnabled val="1"/>
        </dgm:presLayoutVars>
      </dgm:prSet>
      <dgm:spPr/>
    </dgm:pt>
    <dgm:pt modelId="{9F3EA484-7379-4AB4-8204-35D5182C71A3}" type="pres">
      <dgm:prSet presAssocID="{F25EE0A3-C87F-40F0-A029-56A60E08F9C8}" presName="spNode" presStyleCnt="0"/>
      <dgm:spPr/>
    </dgm:pt>
    <dgm:pt modelId="{FB41A193-1D50-4863-BF55-5FD852764D8C}" type="pres">
      <dgm:prSet presAssocID="{5B9B9DF7-ADE2-491D-A82D-AD99E88E2B62}" presName="sibTrans" presStyleLbl="sibTrans1D1" presStyleIdx="5" presStyleCnt="6"/>
      <dgm:spPr/>
    </dgm:pt>
  </dgm:ptLst>
  <dgm:cxnLst>
    <dgm:cxn modelId="{DCBF5C06-68E3-4155-A463-4000B126EF7B}" srcId="{4DF44EA0-AD49-4A8E-9C9D-1E374B6A896C}" destId="{C4832154-3A7D-4921-BCEB-F356457BE4C9}" srcOrd="1" destOrd="0" parTransId="{D0F4A251-ADDA-4C29-B17E-4C58250E38C9}" sibTransId="{E67714CB-F2AB-4971-9193-6A80B20C02E8}"/>
    <dgm:cxn modelId="{5E30750F-2D81-4568-9FDB-B7352D98771D}" srcId="{4DF44EA0-AD49-4A8E-9C9D-1E374B6A896C}" destId="{F25EE0A3-C87F-40F0-A029-56A60E08F9C8}" srcOrd="5" destOrd="0" parTransId="{1AE0BE29-1373-40C0-9537-EFFB760D7EB4}" sibTransId="{5B9B9DF7-ADE2-491D-A82D-AD99E88E2B62}"/>
    <dgm:cxn modelId="{A5D30723-8414-4CE8-A918-F1B227CA9BC9}" srcId="{4DF44EA0-AD49-4A8E-9C9D-1E374B6A896C}" destId="{EFD51F6C-F443-4811-B20F-C45BAB096897}" srcOrd="4" destOrd="0" parTransId="{A2132F23-5114-4D0D-9D89-D7E91ABE34B7}" sibTransId="{DCDD3131-D4B0-43A3-B860-0F5A62B4E32B}"/>
    <dgm:cxn modelId="{5474B523-1168-4302-9ABF-9C36992E84AF}" type="presOf" srcId="{5B9B9DF7-ADE2-491D-A82D-AD99E88E2B62}" destId="{FB41A193-1D50-4863-BF55-5FD852764D8C}" srcOrd="0" destOrd="0" presId="urn:microsoft.com/office/officeart/2005/8/layout/cycle6"/>
    <dgm:cxn modelId="{F34E6028-3420-4EA2-BF9B-E6BC08CC02F8}" type="presOf" srcId="{DCDD3131-D4B0-43A3-B860-0F5A62B4E32B}" destId="{854F9B92-6F2C-4749-9976-E53E233AED05}" srcOrd="0" destOrd="0" presId="urn:microsoft.com/office/officeart/2005/8/layout/cycle6"/>
    <dgm:cxn modelId="{7847AE5C-E36B-40EA-873B-2967F2ABCDCB}" type="presOf" srcId="{58B4B7F8-E99B-4049-8BFE-AF1DD5F27A42}" destId="{C09AC594-76F8-4CB1-8455-4ADB99B589DD}" srcOrd="0" destOrd="0" presId="urn:microsoft.com/office/officeart/2005/8/layout/cycle6"/>
    <dgm:cxn modelId="{9A232060-C580-4AAB-B7D3-1C716ABEB524}" srcId="{4DF44EA0-AD49-4A8E-9C9D-1E374B6A896C}" destId="{116C9289-956F-4DC1-9BC4-338F3C1A9EF3}" srcOrd="2" destOrd="0" parTransId="{7FC92639-F22F-4E06-9677-B40FC6F1662C}" sibTransId="{58B4B7F8-E99B-4049-8BFE-AF1DD5F27A42}"/>
    <dgm:cxn modelId="{63789C60-C524-4055-9E66-6E7C688399FC}" type="presOf" srcId="{116C9289-956F-4DC1-9BC4-338F3C1A9EF3}" destId="{D296C1A6-0BEA-4E7F-9259-81BDB3C88AE8}" srcOrd="0" destOrd="0" presId="urn:microsoft.com/office/officeart/2005/8/layout/cycle6"/>
    <dgm:cxn modelId="{AE7F4466-0CE2-45AB-A186-60DACBF77CD0}" type="presOf" srcId="{EFD51F6C-F443-4811-B20F-C45BAB096897}" destId="{16D8E073-0D5D-4EC3-AA67-5B6B97A7882E}" srcOrd="0" destOrd="0" presId="urn:microsoft.com/office/officeart/2005/8/layout/cycle6"/>
    <dgm:cxn modelId="{860B9968-6B26-48A8-B71E-71FF0236A821}" type="presOf" srcId="{C0A13DC3-3A3D-424E-95EA-7F23E6E9D50D}" destId="{B5C084CE-C7E9-44DA-97C6-13AFC86A9A8E}" srcOrd="0" destOrd="0" presId="urn:microsoft.com/office/officeart/2005/8/layout/cycle6"/>
    <dgm:cxn modelId="{C59B4E8C-05B4-4DCA-8050-F6F846C62CA5}" type="presOf" srcId="{C4832154-3A7D-4921-BCEB-F356457BE4C9}" destId="{E4EDCB51-6E5B-4ABE-8CE5-1F37C57E1C5E}" srcOrd="0" destOrd="0" presId="urn:microsoft.com/office/officeart/2005/8/layout/cycle6"/>
    <dgm:cxn modelId="{09E07C94-923D-4560-AC54-BE027DFB3247}" srcId="{4DF44EA0-AD49-4A8E-9C9D-1E374B6A896C}" destId="{FF270DF5-3EFD-411B-B5AF-EF650311D6F3}" srcOrd="3" destOrd="0" parTransId="{E83DCBA2-F79F-4CD6-AF09-03AA59A23146}" sibTransId="{7CD31D7E-07BC-4787-88CB-EBF70613A5BE}"/>
    <dgm:cxn modelId="{3BBE6EAC-04D7-42C3-996D-9C0903281D33}" srcId="{4DF44EA0-AD49-4A8E-9C9D-1E374B6A896C}" destId="{C0A13DC3-3A3D-424E-95EA-7F23E6E9D50D}" srcOrd="0" destOrd="0" parTransId="{92B57D47-4452-4CF0-975A-42FAB86D8D58}" sibTransId="{44E1A34F-1632-47A4-A01F-BAC6C49256AE}"/>
    <dgm:cxn modelId="{07DCD6CD-76C5-483C-9A89-16F91FB8FDE5}" type="presOf" srcId="{E67714CB-F2AB-4971-9193-6A80B20C02E8}" destId="{3E326EE9-A378-47A1-8C1A-5D673506D5F3}" srcOrd="0" destOrd="0" presId="urn:microsoft.com/office/officeart/2005/8/layout/cycle6"/>
    <dgm:cxn modelId="{7E193DD7-FB78-4495-843A-B81BB75DFA70}" type="presOf" srcId="{FF270DF5-3EFD-411B-B5AF-EF650311D6F3}" destId="{D1819A2C-B7F8-458E-9197-4BAE312C1DF1}" srcOrd="0" destOrd="0" presId="urn:microsoft.com/office/officeart/2005/8/layout/cycle6"/>
    <dgm:cxn modelId="{F4F01ED8-BFAB-452E-91D0-B7AF61BD586F}" type="presOf" srcId="{F25EE0A3-C87F-40F0-A029-56A60E08F9C8}" destId="{4889C6B9-CFC6-4422-A12B-1A91F053A266}" srcOrd="0" destOrd="0" presId="urn:microsoft.com/office/officeart/2005/8/layout/cycle6"/>
    <dgm:cxn modelId="{0D0F72E4-A0FE-4490-8CE4-F2C82194B197}" type="presOf" srcId="{44E1A34F-1632-47A4-A01F-BAC6C49256AE}" destId="{9D42BC2D-A3E1-4AEA-AE97-833584869AB9}" srcOrd="0" destOrd="0" presId="urn:microsoft.com/office/officeart/2005/8/layout/cycle6"/>
    <dgm:cxn modelId="{0EA6DAFC-2B4E-4E57-B048-5AAB376C1B57}" type="presOf" srcId="{4DF44EA0-AD49-4A8E-9C9D-1E374B6A896C}" destId="{99CB341A-4A4B-4A5A-A264-03AE6C3E4430}" srcOrd="0" destOrd="0" presId="urn:microsoft.com/office/officeart/2005/8/layout/cycle6"/>
    <dgm:cxn modelId="{9FC37DFE-584C-4E48-9EFB-4EBE3D869CBE}" type="presOf" srcId="{7CD31D7E-07BC-4787-88CB-EBF70613A5BE}" destId="{D7CE6F11-FE27-4272-9BE8-F7669B843DBD}" srcOrd="0" destOrd="0" presId="urn:microsoft.com/office/officeart/2005/8/layout/cycle6"/>
    <dgm:cxn modelId="{3E5BADB8-BAF2-45C7-AC6C-3258B0F528A1}" type="presParOf" srcId="{99CB341A-4A4B-4A5A-A264-03AE6C3E4430}" destId="{B5C084CE-C7E9-44DA-97C6-13AFC86A9A8E}" srcOrd="0" destOrd="0" presId="urn:microsoft.com/office/officeart/2005/8/layout/cycle6"/>
    <dgm:cxn modelId="{E18DE49D-9AFC-4C96-89D4-7EF5F8DCD429}" type="presParOf" srcId="{99CB341A-4A4B-4A5A-A264-03AE6C3E4430}" destId="{599A39E9-D279-4E70-8D0E-C8AB9313B7CC}" srcOrd="1" destOrd="0" presId="urn:microsoft.com/office/officeart/2005/8/layout/cycle6"/>
    <dgm:cxn modelId="{AB40FB8E-19EF-4013-97FD-FD3C3036FABD}" type="presParOf" srcId="{99CB341A-4A4B-4A5A-A264-03AE6C3E4430}" destId="{9D42BC2D-A3E1-4AEA-AE97-833584869AB9}" srcOrd="2" destOrd="0" presId="urn:microsoft.com/office/officeart/2005/8/layout/cycle6"/>
    <dgm:cxn modelId="{C9BF8854-AE6A-457D-A488-B7FDB1824178}" type="presParOf" srcId="{99CB341A-4A4B-4A5A-A264-03AE6C3E4430}" destId="{E4EDCB51-6E5B-4ABE-8CE5-1F37C57E1C5E}" srcOrd="3" destOrd="0" presId="urn:microsoft.com/office/officeart/2005/8/layout/cycle6"/>
    <dgm:cxn modelId="{44ED9D14-CF6E-49A6-96CB-D1DBE7BCD7A8}" type="presParOf" srcId="{99CB341A-4A4B-4A5A-A264-03AE6C3E4430}" destId="{F30D5AE9-D042-4DB0-AF1B-632972CEE849}" srcOrd="4" destOrd="0" presId="urn:microsoft.com/office/officeart/2005/8/layout/cycle6"/>
    <dgm:cxn modelId="{B9C16963-3062-44EC-B6D4-E0E17E4C9141}" type="presParOf" srcId="{99CB341A-4A4B-4A5A-A264-03AE6C3E4430}" destId="{3E326EE9-A378-47A1-8C1A-5D673506D5F3}" srcOrd="5" destOrd="0" presId="urn:microsoft.com/office/officeart/2005/8/layout/cycle6"/>
    <dgm:cxn modelId="{58F1D60C-2BBB-4C07-B7DD-1EBDF590F22A}" type="presParOf" srcId="{99CB341A-4A4B-4A5A-A264-03AE6C3E4430}" destId="{D296C1A6-0BEA-4E7F-9259-81BDB3C88AE8}" srcOrd="6" destOrd="0" presId="urn:microsoft.com/office/officeart/2005/8/layout/cycle6"/>
    <dgm:cxn modelId="{2CFB295C-5E25-41A2-829C-CF30A0E987E1}" type="presParOf" srcId="{99CB341A-4A4B-4A5A-A264-03AE6C3E4430}" destId="{AA68B4A9-E789-4F29-AD53-DD1B5A7851C7}" srcOrd="7" destOrd="0" presId="urn:microsoft.com/office/officeart/2005/8/layout/cycle6"/>
    <dgm:cxn modelId="{3AD10C39-3FA3-4F94-AB10-26D03C247CDD}" type="presParOf" srcId="{99CB341A-4A4B-4A5A-A264-03AE6C3E4430}" destId="{C09AC594-76F8-4CB1-8455-4ADB99B589DD}" srcOrd="8" destOrd="0" presId="urn:microsoft.com/office/officeart/2005/8/layout/cycle6"/>
    <dgm:cxn modelId="{D81B5684-C9E3-460D-8B9A-B73022E3A789}" type="presParOf" srcId="{99CB341A-4A4B-4A5A-A264-03AE6C3E4430}" destId="{D1819A2C-B7F8-458E-9197-4BAE312C1DF1}" srcOrd="9" destOrd="0" presId="urn:microsoft.com/office/officeart/2005/8/layout/cycle6"/>
    <dgm:cxn modelId="{A44C4BF9-37B2-42C5-8663-F13C26B92DA4}" type="presParOf" srcId="{99CB341A-4A4B-4A5A-A264-03AE6C3E4430}" destId="{E4E5B14C-7F78-444A-A91A-B6605F2A149D}" srcOrd="10" destOrd="0" presId="urn:microsoft.com/office/officeart/2005/8/layout/cycle6"/>
    <dgm:cxn modelId="{D693DEA3-BB4F-4CD2-95A7-35B3DFE1558E}" type="presParOf" srcId="{99CB341A-4A4B-4A5A-A264-03AE6C3E4430}" destId="{D7CE6F11-FE27-4272-9BE8-F7669B843DBD}" srcOrd="11" destOrd="0" presId="urn:microsoft.com/office/officeart/2005/8/layout/cycle6"/>
    <dgm:cxn modelId="{45329864-82EB-4DC4-ABED-9BB305440161}" type="presParOf" srcId="{99CB341A-4A4B-4A5A-A264-03AE6C3E4430}" destId="{16D8E073-0D5D-4EC3-AA67-5B6B97A7882E}" srcOrd="12" destOrd="0" presId="urn:microsoft.com/office/officeart/2005/8/layout/cycle6"/>
    <dgm:cxn modelId="{4C712948-0D27-4344-9DFC-17C2D7E6A5B7}" type="presParOf" srcId="{99CB341A-4A4B-4A5A-A264-03AE6C3E4430}" destId="{972AD426-1927-443A-AD90-C9D3D2698119}" srcOrd="13" destOrd="0" presId="urn:microsoft.com/office/officeart/2005/8/layout/cycle6"/>
    <dgm:cxn modelId="{B3D1DB15-C13A-46C7-A143-21E42C631A10}" type="presParOf" srcId="{99CB341A-4A4B-4A5A-A264-03AE6C3E4430}" destId="{854F9B92-6F2C-4749-9976-E53E233AED05}" srcOrd="14" destOrd="0" presId="urn:microsoft.com/office/officeart/2005/8/layout/cycle6"/>
    <dgm:cxn modelId="{A429303E-3F52-41C2-8EFC-FE948C3D0E2D}" type="presParOf" srcId="{99CB341A-4A4B-4A5A-A264-03AE6C3E4430}" destId="{4889C6B9-CFC6-4422-A12B-1A91F053A266}" srcOrd="15" destOrd="0" presId="urn:microsoft.com/office/officeart/2005/8/layout/cycle6"/>
    <dgm:cxn modelId="{93AD942F-116C-4822-842B-CC5BCA0ACD85}" type="presParOf" srcId="{99CB341A-4A4B-4A5A-A264-03AE6C3E4430}" destId="{9F3EA484-7379-4AB4-8204-35D5182C71A3}" srcOrd="16" destOrd="0" presId="urn:microsoft.com/office/officeart/2005/8/layout/cycle6"/>
    <dgm:cxn modelId="{B922A0C2-C5E3-4294-A79B-E2A9E6662B08}" type="presParOf" srcId="{99CB341A-4A4B-4A5A-A264-03AE6C3E4430}" destId="{FB41A193-1D50-4863-BF55-5FD852764D8C}"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DA3447-60CE-40C2-B99F-4203BD604343}" type="doc">
      <dgm:prSet loTypeId="urn:microsoft.com/office/officeart/2009/3/layout/HorizontalOrganizationChart" loCatId="hierarchy" qsTypeId="urn:microsoft.com/office/officeart/2005/8/quickstyle/simple1" qsCatId="simple" csTypeId="urn:microsoft.com/office/officeart/2005/8/colors/accent6_5" csCatId="accent6" phldr="1"/>
      <dgm:spPr/>
      <dgm:t>
        <a:bodyPr/>
        <a:lstStyle/>
        <a:p>
          <a:endParaRPr lang="zh-CN" altLang="en-US"/>
        </a:p>
      </dgm:t>
    </dgm:pt>
    <dgm:pt modelId="{D823E6DB-ECFE-4072-BA94-3451C4069DEE}">
      <dgm:prSet phldrT="[文本]"/>
      <dgm:spPr>
        <a:solidFill>
          <a:schemeClr val="accent2">
            <a:lumMod val="75000"/>
            <a:alpha val="80000"/>
          </a:schemeClr>
        </a:solidFill>
      </dgm:spPr>
      <dgm:t>
        <a:bodyPr/>
        <a:lstStyle/>
        <a:p>
          <a:r>
            <a:rPr lang="zh-CN" altLang="en-US" dirty="0"/>
            <a:t>在线课程质量评价框架</a:t>
          </a:r>
        </a:p>
      </dgm:t>
    </dgm:pt>
    <dgm:pt modelId="{2F86B7CB-2574-4E5A-AAD8-D593C9E20289}" type="parTrans" cxnId="{4BC7AB85-4DDF-48F5-A912-6E44D5FF6109}">
      <dgm:prSet/>
      <dgm:spPr/>
      <dgm:t>
        <a:bodyPr/>
        <a:lstStyle/>
        <a:p>
          <a:endParaRPr lang="zh-CN" altLang="en-US"/>
        </a:p>
      </dgm:t>
    </dgm:pt>
    <dgm:pt modelId="{F5E9FA07-F17B-47A1-B86C-41212F3FF097}" type="sibTrans" cxnId="{4BC7AB85-4DDF-48F5-A912-6E44D5FF6109}">
      <dgm:prSet/>
      <dgm:spPr/>
      <dgm:t>
        <a:bodyPr/>
        <a:lstStyle/>
        <a:p>
          <a:endParaRPr lang="zh-CN" altLang="en-US"/>
        </a:p>
      </dgm:t>
    </dgm:pt>
    <dgm:pt modelId="{3E1BFC31-81DF-4DF5-A229-FDD52EC5F16B}">
      <dgm:prSet phldrT="[文本]" custT="1"/>
      <dgm:spPr>
        <a:solidFill>
          <a:srgbClr val="0070C0">
            <a:alpha val="70000"/>
          </a:srgbClr>
        </a:solidFill>
      </dgm:spPr>
      <dgm:t>
        <a:bodyPr/>
        <a:lstStyle/>
        <a:p>
          <a:r>
            <a:rPr lang="zh-CN" altLang="en-US" sz="1400" b="1" dirty="0"/>
            <a:t>课程目标</a:t>
          </a:r>
        </a:p>
      </dgm:t>
    </dgm:pt>
    <dgm:pt modelId="{3F6E289E-17B4-4788-ABA5-434A6CC33AC6}" type="parTrans" cxnId="{45EC7FFA-14BF-4E7D-8D8E-8529799475C5}">
      <dgm:prSet/>
      <dgm:spPr/>
      <dgm:t>
        <a:bodyPr/>
        <a:lstStyle/>
        <a:p>
          <a:endParaRPr lang="zh-CN" altLang="en-US"/>
        </a:p>
      </dgm:t>
    </dgm:pt>
    <dgm:pt modelId="{5DF56059-7874-4B16-B824-79EE09E7BC5D}" type="sibTrans" cxnId="{45EC7FFA-14BF-4E7D-8D8E-8529799475C5}">
      <dgm:prSet/>
      <dgm:spPr/>
      <dgm:t>
        <a:bodyPr/>
        <a:lstStyle/>
        <a:p>
          <a:endParaRPr lang="zh-CN" altLang="en-US"/>
        </a:p>
      </dgm:t>
    </dgm:pt>
    <dgm:pt modelId="{B12E75DC-D994-40E8-A756-510466AC706F}">
      <dgm:prSet phldrT="[文本]" custT="1"/>
      <dgm:spPr>
        <a:solidFill>
          <a:srgbClr val="0070C0">
            <a:alpha val="70000"/>
          </a:srgbClr>
        </a:solidFill>
      </dgm:spPr>
      <dgm:t>
        <a:bodyPr/>
        <a:lstStyle/>
        <a:p>
          <a:r>
            <a:rPr lang="zh-CN" altLang="en-US" sz="1400" b="1" dirty="0"/>
            <a:t>学习支持服务</a:t>
          </a:r>
        </a:p>
      </dgm:t>
    </dgm:pt>
    <dgm:pt modelId="{538695AB-2B77-4E72-95B6-4476D1879FD2}" type="parTrans" cxnId="{FD2C130B-76D2-43B3-8F50-A401D1A843E7}">
      <dgm:prSet/>
      <dgm:spPr/>
      <dgm:t>
        <a:bodyPr/>
        <a:lstStyle/>
        <a:p>
          <a:endParaRPr lang="zh-CN" altLang="en-US"/>
        </a:p>
      </dgm:t>
    </dgm:pt>
    <dgm:pt modelId="{95E47D34-8ECF-4A80-BD78-4E2B85C86962}" type="sibTrans" cxnId="{FD2C130B-76D2-43B3-8F50-A401D1A843E7}">
      <dgm:prSet/>
      <dgm:spPr/>
      <dgm:t>
        <a:bodyPr/>
        <a:lstStyle/>
        <a:p>
          <a:endParaRPr lang="zh-CN" altLang="en-US"/>
        </a:p>
      </dgm:t>
    </dgm:pt>
    <dgm:pt modelId="{76BC93DD-07D5-4BEC-A671-89C550BBEF28}">
      <dgm:prSet phldrT="[文本]" custT="1"/>
      <dgm:spPr>
        <a:solidFill>
          <a:srgbClr val="0070C0">
            <a:alpha val="70000"/>
          </a:srgbClr>
        </a:solidFill>
      </dgm:spPr>
      <dgm:t>
        <a:bodyPr/>
        <a:lstStyle/>
        <a:p>
          <a:r>
            <a:rPr lang="zh-CN" altLang="en-US" sz="1400" b="1" dirty="0"/>
            <a:t>学习评价</a:t>
          </a:r>
        </a:p>
      </dgm:t>
    </dgm:pt>
    <dgm:pt modelId="{C5DDBBFC-575A-422A-BA23-880C0F685798}" type="parTrans" cxnId="{D5A34F42-1A28-4ED1-ADA5-F1EB880A7CBD}">
      <dgm:prSet/>
      <dgm:spPr/>
      <dgm:t>
        <a:bodyPr/>
        <a:lstStyle/>
        <a:p>
          <a:endParaRPr lang="zh-CN" altLang="en-US"/>
        </a:p>
      </dgm:t>
    </dgm:pt>
    <dgm:pt modelId="{C0F7DAAC-0775-4577-973B-64E5C54AE207}" type="sibTrans" cxnId="{D5A34F42-1A28-4ED1-ADA5-F1EB880A7CBD}">
      <dgm:prSet/>
      <dgm:spPr/>
      <dgm:t>
        <a:bodyPr/>
        <a:lstStyle/>
        <a:p>
          <a:endParaRPr lang="zh-CN" altLang="en-US"/>
        </a:p>
      </dgm:t>
    </dgm:pt>
    <dgm:pt modelId="{DD03F707-03CF-47F6-9F6E-1EA26421B55F}">
      <dgm:prSet phldrT="[文本]" custT="1"/>
      <dgm:spPr>
        <a:solidFill>
          <a:srgbClr val="0070C0">
            <a:alpha val="70000"/>
          </a:srgbClr>
        </a:solidFill>
      </dgm:spPr>
      <dgm:t>
        <a:bodyPr/>
        <a:lstStyle/>
        <a:p>
          <a:r>
            <a:rPr lang="zh-CN" altLang="en-US" sz="1400" b="1" dirty="0"/>
            <a:t>媒体与技术应用</a:t>
          </a:r>
        </a:p>
      </dgm:t>
    </dgm:pt>
    <dgm:pt modelId="{DF30B642-630B-4C84-83A6-9A53BB164AF4}" type="parTrans" cxnId="{9D6FC46D-54B5-4A94-AABF-643E636D85FF}">
      <dgm:prSet/>
      <dgm:spPr/>
      <dgm:t>
        <a:bodyPr/>
        <a:lstStyle/>
        <a:p>
          <a:endParaRPr lang="zh-CN" altLang="en-US"/>
        </a:p>
      </dgm:t>
    </dgm:pt>
    <dgm:pt modelId="{04824FA0-BC61-423D-AD90-FBD1A3F30F64}" type="sibTrans" cxnId="{9D6FC46D-54B5-4A94-AABF-643E636D85FF}">
      <dgm:prSet/>
      <dgm:spPr/>
      <dgm:t>
        <a:bodyPr/>
        <a:lstStyle/>
        <a:p>
          <a:endParaRPr lang="zh-CN" altLang="en-US"/>
        </a:p>
      </dgm:t>
    </dgm:pt>
    <dgm:pt modelId="{173CF839-4886-4301-872E-3B4C1CED039C}">
      <dgm:prSet phldrT="[文本]" custT="1"/>
      <dgm:spPr>
        <a:solidFill>
          <a:srgbClr val="08A3B8">
            <a:alpha val="70000"/>
          </a:srgbClr>
        </a:solidFill>
      </dgm:spPr>
      <dgm:t>
        <a:bodyPr/>
        <a:lstStyle/>
        <a:p>
          <a:r>
            <a:rPr lang="zh-CN" altLang="en-US" sz="1400" b="1" dirty="0"/>
            <a:t>改进发展</a:t>
          </a:r>
        </a:p>
      </dgm:t>
    </dgm:pt>
    <dgm:pt modelId="{4BD850A6-0816-4CD6-805D-68BD60B106DB}" type="parTrans" cxnId="{45F5D8B9-6D15-43C4-8765-28A880A63B3C}">
      <dgm:prSet/>
      <dgm:spPr/>
      <dgm:t>
        <a:bodyPr/>
        <a:lstStyle/>
        <a:p>
          <a:endParaRPr lang="zh-CN" altLang="en-US"/>
        </a:p>
      </dgm:t>
    </dgm:pt>
    <dgm:pt modelId="{C59CE79D-79CA-4691-A0C1-23385D443AA1}" type="sibTrans" cxnId="{45F5D8B9-6D15-43C4-8765-28A880A63B3C}">
      <dgm:prSet/>
      <dgm:spPr/>
      <dgm:t>
        <a:bodyPr/>
        <a:lstStyle/>
        <a:p>
          <a:endParaRPr lang="zh-CN" altLang="en-US"/>
        </a:p>
      </dgm:t>
    </dgm:pt>
    <dgm:pt modelId="{D4227D1A-ED4A-4AB1-903B-8F68F5CD0075}">
      <dgm:prSet phldrT="[文本]" custT="1"/>
      <dgm:spPr>
        <a:solidFill>
          <a:srgbClr val="0070C0">
            <a:alpha val="70000"/>
          </a:srgbClr>
        </a:solidFill>
      </dgm:spPr>
      <dgm:t>
        <a:bodyPr/>
        <a:lstStyle/>
        <a:p>
          <a:r>
            <a:rPr lang="zh-CN" altLang="en-US" sz="1400" b="1" dirty="0"/>
            <a:t>课程内容</a:t>
          </a:r>
        </a:p>
      </dgm:t>
    </dgm:pt>
    <dgm:pt modelId="{A5F5248C-F870-4959-89CF-E840BDF49BAB}" type="sibTrans" cxnId="{208FBF0A-186C-48E4-BE0C-2D8081EF2D56}">
      <dgm:prSet/>
      <dgm:spPr/>
      <dgm:t>
        <a:bodyPr/>
        <a:lstStyle/>
        <a:p>
          <a:endParaRPr lang="zh-CN" altLang="en-US"/>
        </a:p>
      </dgm:t>
    </dgm:pt>
    <dgm:pt modelId="{597279E9-E55D-4D62-8B29-0BF8065EA0B6}" type="parTrans" cxnId="{208FBF0A-186C-48E4-BE0C-2D8081EF2D56}">
      <dgm:prSet/>
      <dgm:spPr/>
      <dgm:t>
        <a:bodyPr/>
        <a:lstStyle/>
        <a:p>
          <a:endParaRPr lang="zh-CN" altLang="en-US"/>
        </a:p>
      </dgm:t>
    </dgm:pt>
    <dgm:pt modelId="{9DD21715-C1BA-402F-950E-6C37A901EC73}">
      <dgm:prSet phldrT="[文本]" custT="1"/>
      <dgm:spPr>
        <a:solidFill>
          <a:srgbClr val="0070C0">
            <a:alpha val="70000"/>
          </a:srgbClr>
        </a:solidFill>
      </dgm:spPr>
      <dgm:t>
        <a:bodyPr/>
        <a:lstStyle/>
        <a:p>
          <a:r>
            <a:rPr lang="zh-CN" altLang="en-US" sz="1400" b="1" dirty="0"/>
            <a:t>学习过程</a:t>
          </a:r>
        </a:p>
      </dgm:t>
    </dgm:pt>
    <dgm:pt modelId="{52EB8E18-DB3B-4EB8-A226-F16B06C5ED51}" type="sibTrans" cxnId="{629B78E2-EEBC-4BE6-803F-9F810A06F89C}">
      <dgm:prSet/>
      <dgm:spPr/>
      <dgm:t>
        <a:bodyPr/>
        <a:lstStyle/>
        <a:p>
          <a:endParaRPr lang="zh-CN" altLang="en-US"/>
        </a:p>
      </dgm:t>
    </dgm:pt>
    <dgm:pt modelId="{FAFA7C39-9EB0-494F-AF8D-A10F0727D0D7}" type="parTrans" cxnId="{629B78E2-EEBC-4BE6-803F-9F810A06F89C}">
      <dgm:prSet/>
      <dgm:spPr/>
      <dgm:t>
        <a:bodyPr/>
        <a:lstStyle/>
        <a:p>
          <a:endParaRPr lang="zh-CN" altLang="en-US"/>
        </a:p>
      </dgm:t>
    </dgm:pt>
    <dgm:pt modelId="{63A53B37-2DBF-49FE-A3DF-5B4EF8711C78}">
      <dgm:prSet phldrT="[文本]" custT="1"/>
      <dgm:spPr>
        <a:solidFill>
          <a:srgbClr val="08A3B8">
            <a:alpha val="70000"/>
          </a:srgbClr>
        </a:solidFill>
      </dgm:spPr>
      <dgm:t>
        <a:bodyPr/>
        <a:lstStyle/>
        <a:p>
          <a:r>
            <a:rPr lang="zh-CN" altLang="en-US" sz="1400" b="1" dirty="0"/>
            <a:t>社会影响</a:t>
          </a:r>
        </a:p>
      </dgm:t>
    </dgm:pt>
    <dgm:pt modelId="{C294C8C7-3574-437E-8F1B-966515A0A04A}" type="sibTrans" cxnId="{FF6B1524-27C0-4F0A-9576-884356772D7B}">
      <dgm:prSet/>
      <dgm:spPr/>
      <dgm:t>
        <a:bodyPr/>
        <a:lstStyle/>
        <a:p>
          <a:endParaRPr lang="zh-CN" altLang="en-US"/>
        </a:p>
      </dgm:t>
    </dgm:pt>
    <dgm:pt modelId="{A497BF49-178D-48E6-B1AB-9B38DB155DA5}" type="parTrans" cxnId="{FF6B1524-27C0-4F0A-9576-884356772D7B}">
      <dgm:prSet/>
      <dgm:spPr/>
      <dgm:t>
        <a:bodyPr/>
        <a:lstStyle/>
        <a:p>
          <a:endParaRPr lang="zh-CN" altLang="en-US"/>
        </a:p>
      </dgm:t>
    </dgm:pt>
    <dgm:pt modelId="{F87225A0-6D14-4142-8A95-7F4F99845D72}">
      <dgm:prSet phldrT="[文本]"/>
      <dgm:spPr>
        <a:solidFill>
          <a:schemeClr val="accent2">
            <a:alpha val="80000"/>
          </a:schemeClr>
        </a:solidFill>
      </dgm:spPr>
      <dgm:t>
        <a:bodyPr/>
        <a:lstStyle/>
        <a:p>
          <a:r>
            <a:rPr lang="zh-CN" altLang="en-US" dirty="0"/>
            <a:t>设计开发标准组</a:t>
          </a:r>
        </a:p>
      </dgm:t>
    </dgm:pt>
    <dgm:pt modelId="{D9C54B28-ED98-4727-AD85-8C12D6FD2D2F}" type="parTrans" cxnId="{FF54A52C-90BC-4094-ACD8-96DFFA90EACC}">
      <dgm:prSet/>
      <dgm:spPr/>
      <dgm:t>
        <a:bodyPr/>
        <a:lstStyle/>
        <a:p>
          <a:endParaRPr lang="zh-CN" altLang="en-US"/>
        </a:p>
      </dgm:t>
    </dgm:pt>
    <dgm:pt modelId="{5AC3B271-B163-49BD-856A-818DD785FE29}" type="sibTrans" cxnId="{FF54A52C-90BC-4094-ACD8-96DFFA90EACC}">
      <dgm:prSet/>
      <dgm:spPr/>
      <dgm:t>
        <a:bodyPr/>
        <a:lstStyle/>
        <a:p>
          <a:endParaRPr lang="zh-CN" altLang="en-US"/>
        </a:p>
      </dgm:t>
    </dgm:pt>
    <dgm:pt modelId="{98489BE5-AB6C-4DA3-9064-3C056045D42B}">
      <dgm:prSet phldrT="[文本]" custT="1"/>
      <dgm:spPr>
        <a:solidFill>
          <a:srgbClr val="08A3B8">
            <a:alpha val="70000"/>
          </a:srgbClr>
        </a:solidFill>
      </dgm:spPr>
      <dgm:t>
        <a:bodyPr/>
        <a:lstStyle/>
        <a:p>
          <a:r>
            <a:rPr lang="zh-CN" altLang="en-US" sz="1400" b="1" dirty="0"/>
            <a:t>实施效果</a:t>
          </a:r>
        </a:p>
      </dgm:t>
    </dgm:pt>
    <dgm:pt modelId="{BF9BFFAF-C751-44C4-9750-143209743E4E}" type="parTrans" cxnId="{0489F603-6F25-4398-B0C8-C8D056595D1C}">
      <dgm:prSet/>
      <dgm:spPr/>
      <dgm:t>
        <a:bodyPr/>
        <a:lstStyle/>
        <a:p>
          <a:endParaRPr lang="zh-CN" altLang="en-US"/>
        </a:p>
      </dgm:t>
    </dgm:pt>
    <dgm:pt modelId="{AABFB262-8030-48AF-9142-F0EF37FA289E}" type="sibTrans" cxnId="{0489F603-6F25-4398-B0C8-C8D056595D1C}">
      <dgm:prSet/>
      <dgm:spPr/>
      <dgm:t>
        <a:bodyPr/>
        <a:lstStyle/>
        <a:p>
          <a:endParaRPr lang="zh-CN" altLang="en-US"/>
        </a:p>
      </dgm:t>
    </dgm:pt>
    <dgm:pt modelId="{F67A5ACF-C304-4166-A0A3-751B9EC4F840}">
      <dgm:prSet phldrT="[文本]" custT="1"/>
      <dgm:spPr>
        <a:solidFill>
          <a:srgbClr val="08A3B8">
            <a:alpha val="70000"/>
          </a:srgbClr>
        </a:solidFill>
      </dgm:spPr>
      <dgm:t>
        <a:bodyPr/>
        <a:lstStyle/>
        <a:p>
          <a:r>
            <a:rPr lang="zh-CN" altLang="en-US" sz="1400" b="1" dirty="0"/>
            <a:t>实施运行标准组</a:t>
          </a:r>
        </a:p>
      </dgm:t>
    </dgm:pt>
    <dgm:pt modelId="{932EF25D-FC3C-47EA-B38A-FE050F9212BD}" type="parTrans" cxnId="{4874506F-EFCB-48DA-9713-EDE25A3E33BA}">
      <dgm:prSet/>
      <dgm:spPr/>
      <dgm:t>
        <a:bodyPr/>
        <a:lstStyle/>
        <a:p>
          <a:endParaRPr lang="zh-CN" altLang="en-US"/>
        </a:p>
      </dgm:t>
    </dgm:pt>
    <dgm:pt modelId="{00914A46-ECFB-4072-AF09-EF9C81F5EFC4}" type="sibTrans" cxnId="{4874506F-EFCB-48DA-9713-EDE25A3E33BA}">
      <dgm:prSet/>
      <dgm:spPr/>
      <dgm:t>
        <a:bodyPr/>
        <a:lstStyle/>
        <a:p>
          <a:endParaRPr lang="zh-CN" altLang="en-US"/>
        </a:p>
      </dgm:t>
    </dgm:pt>
    <dgm:pt modelId="{FF14DB80-5C15-4547-80B4-1D6BB04DBC52}" type="pres">
      <dgm:prSet presAssocID="{4EDA3447-60CE-40C2-B99F-4203BD604343}" presName="hierChild1" presStyleCnt="0">
        <dgm:presLayoutVars>
          <dgm:orgChart val="1"/>
          <dgm:chPref val="1"/>
          <dgm:dir/>
          <dgm:animOne val="branch"/>
          <dgm:animLvl val="lvl"/>
          <dgm:resizeHandles/>
        </dgm:presLayoutVars>
      </dgm:prSet>
      <dgm:spPr/>
    </dgm:pt>
    <dgm:pt modelId="{C5E6FD2F-170A-49C0-99E2-8A162D259402}" type="pres">
      <dgm:prSet presAssocID="{D823E6DB-ECFE-4072-BA94-3451C4069DEE}" presName="hierRoot1" presStyleCnt="0">
        <dgm:presLayoutVars>
          <dgm:hierBranch val="init"/>
        </dgm:presLayoutVars>
      </dgm:prSet>
      <dgm:spPr/>
    </dgm:pt>
    <dgm:pt modelId="{C4F331B8-7C06-41CC-8524-B2051F2322AB}" type="pres">
      <dgm:prSet presAssocID="{D823E6DB-ECFE-4072-BA94-3451C4069DEE}" presName="rootComposite1" presStyleCnt="0"/>
      <dgm:spPr/>
    </dgm:pt>
    <dgm:pt modelId="{F6209C5B-54AD-49E9-8221-AC3FF8A1940F}" type="pres">
      <dgm:prSet presAssocID="{D823E6DB-ECFE-4072-BA94-3451C4069DEE}" presName="rootText1" presStyleLbl="node0" presStyleIdx="0" presStyleCnt="1" custScaleY="205629">
        <dgm:presLayoutVars>
          <dgm:chPref val="3"/>
        </dgm:presLayoutVars>
      </dgm:prSet>
      <dgm:spPr/>
    </dgm:pt>
    <dgm:pt modelId="{3F72534A-2031-49E7-991A-F56F20E8E4B8}" type="pres">
      <dgm:prSet presAssocID="{D823E6DB-ECFE-4072-BA94-3451C4069DEE}" presName="rootConnector1" presStyleLbl="node1" presStyleIdx="0" presStyleCnt="0"/>
      <dgm:spPr/>
    </dgm:pt>
    <dgm:pt modelId="{67FEA64D-5602-4A97-9628-A935147DA1F8}" type="pres">
      <dgm:prSet presAssocID="{D823E6DB-ECFE-4072-BA94-3451C4069DEE}" presName="hierChild2" presStyleCnt="0"/>
      <dgm:spPr/>
    </dgm:pt>
    <dgm:pt modelId="{181D2C87-9864-4DC7-A0C2-0C43AC196AAC}" type="pres">
      <dgm:prSet presAssocID="{D9C54B28-ED98-4727-AD85-8C12D6FD2D2F}" presName="Name64" presStyleLbl="parChTrans1D2" presStyleIdx="0" presStyleCnt="2"/>
      <dgm:spPr/>
    </dgm:pt>
    <dgm:pt modelId="{D9669C84-2787-40BE-AA15-AABB5CE11F43}" type="pres">
      <dgm:prSet presAssocID="{F87225A0-6D14-4142-8A95-7F4F99845D72}" presName="hierRoot2" presStyleCnt="0">
        <dgm:presLayoutVars>
          <dgm:hierBranch val="init"/>
        </dgm:presLayoutVars>
      </dgm:prSet>
      <dgm:spPr/>
    </dgm:pt>
    <dgm:pt modelId="{9C2F5213-9C2F-4D87-A2ED-4338CB6ADC26}" type="pres">
      <dgm:prSet presAssocID="{F87225A0-6D14-4142-8A95-7F4F99845D72}" presName="rootComposite" presStyleCnt="0"/>
      <dgm:spPr/>
    </dgm:pt>
    <dgm:pt modelId="{BABBA69B-FD17-4B76-A531-BD5BF9756780}" type="pres">
      <dgm:prSet presAssocID="{F87225A0-6D14-4142-8A95-7F4F99845D72}" presName="rootText" presStyleLbl="node2" presStyleIdx="0" presStyleCnt="2" custScaleX="105310" custScaleY="98074">
        <dgm:presLayoutVars>
          <dgm:chPref val="3"/>
        </dgm:presLayoutVars>
      </dgm:prSet>
      <dgm:spPr/>
    </dgm:pt>
    <dgm:pt modelId="{7C0F0A5A-00B8-46C0-9603-516CF4C1F959}" type="pres">
      <dgm:prSet presAssocID="{F87225A0-6D14-4142-8A95-7F4F99845D72}" presName="rootConnector" presStyleLbl="node2" presStyleIdx="0" presStyleCnt="2"/>
      <dgm:spPr/>
    </dgm:pt>
    <dgm:pt modelId="{22C3898A-89DB-412E-898E-06071E1A4185}" type="pres">
      <dgm:prSet presAssocID="{F87225A0-6D14-4142-8A95-7F4F99845D72}" presName="hierChild4" presStyleCnt="0"/>
      <dgm:spPr/>
    </dgm:pt>
    <dgm:pt modelId="{6ED3CA27-5E50-41CA-9FB4-02E5B4A94849}" type="pres">
      <dgm:prSet presAssocID="{3F6E289E-17B4-4788-ABA5-434A6CC33AC6}" presName="Name64" presStyleLbl="parChTrans1D3" presStyleIdx="0" presStyleCnt="9"/>
      <dgm:spPr/>
    </dgm:pt>
    <dgm:pt modelId="{5FFE3312-164B-417C-9268-D7770E10E66B}" type="pres">
      <dgm:prSet presAssocID="{3E1BFC31-81DF-4DF5-A229-FDD52EC5F16B}" presName="hierRoot2" presStyleCnt="0">
        <dgm:presLayoutVars>
          <dgm:hierBranch val="init"/>
        </dgm:presLayoutVars>
      </dgm:prSet>
      <dgm:spPr/>
    </dgm:pt>
    <dgm:pt modelId="{AC1D8E34-29C2-437E-8C7F-1616A556885B}" type="pres">
      <dgm:prSet presAssocID="{3E1BFC31-81DF-4DF5-A229-FDD52EC5F16B}" presName="rootComposite" presStyleCnt="0"/>
      <dgm:spPr/>
    </dgm:pt>
    <dgm:pt modelId="{32382B87-61A5-47E6-8001-6B4627D0CAF3}" type="pres">
      <dgm:prSet presAssocID="{3E1BFC31-81DF-4DF5-A229-FDD52EC5F16B}" presName="rootText" presStyleLbl="node3" presStyleIdx="0" presStyleCnt="9">
        <dgm:presLayoutVars>
          <dgm:chPref val="3"/>
        </dgm:presLayoutVars>
      </dgm:prSet>
      <dgm:spPr/>
    </dgm:pt>
    <dgm:pt modelId="{2F278032-AF6D-4B58-856D-6DCDDC52E51C}" type="pres">
      <dgm:prSet presAssocID="{3E1BFC31-81DF-4DF5-A229-FDD52EC5F16B}" presName="rootConnector" presStyleLbl="node3" presStyleIdx="0" presStyleCnt="9"/>
      <dgm:spPr/>
    </dgm:pt>
    <dgm:pt modelId="{92800AE2-C897-4F3B-AAC1-6767E481FBF1}" type="pres">
      <dgm:prSet presAssocID="{3E1BFC31-81DF-4DF5-A229-FDD52EC5F16B}" presName="hierChild4" presStyleCnt="0"/>
      <dgm:spPr/>
    </dgm:pt>
    <dgm:pt modelId="{25B5A5EC-ED88-42F5-9D91-716BCCCCCDC3}" type="pres">
      <dgm:prSet presAssocID="{3E1BFC31-81DF-4DF5-A229-FDD52EC5F16B}" presName="hierChild5" presStyleCnt="0"/>
      <dgm:spPr/>
    </dgm:pt>
    <dgm:pt modelId="{7A3B397E-C952-42FE-92AB-4E0872A243EE}" type="pres">
      <dgm:prSet presAssocID="{597279E9-E55D-4D62-8B29-0BF8065EA0B6}" presName="Name64" presStyleLbl="parChTrans1D3" presStyleIdx="1" presStyleCnt="9"/>
      <dgm:spPr/>
    </dgm:pt>
    <dgm:pt modelId="{393C733B-E050-4792-824D-381EDFAC97E1}" type="pres">
      <dgm:prSet presAssocID="{D4227D1A-ED4A-4AB1-903B-8F68F5CD0075}" presName="hierRoot2" presStyleCnt="0">
        <dgm:presLayoutVars>
          <dgm:hierBranch val="init"/>
        </dgm:presLayoutVars>
      </dgm:prSet>
      <dgm:spPr/>
    </dgm:pt>
    <dgm:pt modelId="{CCFA82FB-BBD6-4DBF-BAB5-75A1AEB1986E}" type="pres">
      <dgm:prSet presAssocID="{D4227D1A-ED4A-4AB1-903B-8F68F5CD0075}" presName="rootComposite" presStyleCnt="0"/>
      <dgm:spPr/>
    </dgm:pt>
    <dgm:pt modelId="{C6C8818A-E47D-4A42-B375-F402D89943B0}" type="pres">
      <dgm:prSet presAssocID="{D4227D1A-ED4A-4AB1-903B-8F68F5CD0075}" presName="rootText" presStyleLbl="node3" presStyleIdx="1" presStyleCnt="9">
        <dgm:presLayoutVars>
          <dgm:chPref val="3"/>
        </dgm:presLayoutVars>
      </dgm:prSet>
      <dgm:spPr/>
    </dgm:pt>
    <dgm:pt modelId="{672C07C2-37CA-4EDE-963C-5496B9B189CF}" type="pres">
      <dgm:prSet presAssocID="{D4227D1A-ED4A-4AB1-903B-8F68F5CD0075}" presName="rootConnector" presStyleLbl="node3" presStyleIdx="1" presStyleCnt="9"/>
      <dgm:spPr/>
    </dgm:pt>
    <dgm:pt modelId="{671E45F8-9E74-4507-8811-7920D536E02C}" type="pres">
      <dgm:prSet presAssocID="{D4227D1A-ED4A-4AB1-903B-8F68F5CD0075}" presName="hierChild4" presStyleCnt="0"/>
      <dgm:spPr/>
    </dgm:pt>
    <dgm:pt modelId="{9A0BA688-4E20-4007-B617-A3DC2AD3EB29}" type="pres">
      <dgm:prSet presAssocID="{D4227D1A-ED4A-4AB1-903B-8F68F5CD0075}" presName="hierChild5" presStyleCnt="0"/>
      <dgm:spPr/>
    </dgm:pt>
    <dgm:pt modelId="{EC4CE18C-A138-41AE-843D-C7C544929D88}" type="pres">
      <dgm:prSet presAssocID="{FAFA7C39-9EB0-494F-AF8D-A10F0727D0D7}" presName="Name64" presStyleLbl="parChTrans1D3" presStyleIdx="2" presStyleCnt="9"/>
      <dgm:spPr/>
    </dgm:pt>
    <dgm:pt modelId="{334F4C90-4CDE-4D0B-BB59-91190ADEA034}" type="pres">
      <dgm:prSet presAssocID="{9DD21715-C1BA-402F-950E-6C37A901EC73}" presName="hierRoot2" presStyleCnt="0">
        <dgm:presLayoutVars>
          <dgm:hierBranch val="init"/>
        </dgm:presLayoutVars>
      </dgm:prSet>
      <dgm:spPr/>
    </dgm:pt>
    <dgm:pt modelId="{526062B2-3107-4590-8F50-B8F862405094}" type="pres">
      <dgm:prSet presAssocID="{9DD21715-C1BA-402F-950E-6C37A901EC73}" presName="rootComposite" presStyleCnt="0"/>
      <dgm:spPr/>
    </dgm:pt>
    <dgm:pt modelId="{E9064FD6-AF79-4C8F-9543-BAA0CB61BFEE}" type="pres">
      <dgm:prSet presAssocID="{9DD21715-C1BA-402F-950E-6C37A901EC73}" presName="rootText" presStyleLbl="node3" presStyleIdx="2" presStyleCnt="9">
        <dgm:presLayoutVars>
          <dgm:chPref val="3"/>
        </dgm:presLayoutVars>
      </dgm:prSet>
      <dgm:spPr/>
    </dgm:pt>
    <dgm:pt modelId="{8EEEF7E1-0849-4B37-A50E-881D20C179EF}" type="pres">
      <dgm:prSet presAssocID="{9DD21715-C1BA-402F-950E-6C37A901EC73}" presName="rootConnector" presStyleLbl="node3" presStyleIdx="2" presStyleCnt="9"/>
      <dgm:spPr/>
    </dgm:pt>
    <dgm:pt modelId="{0EC990A0-7C22-45B1-9F63-FD809DC25B98}" type="pres">
      <dgm:prSet presAssocID="{9DD21715-C1BA-402F-950E-6C37A901EC73}" presName="hierChild4" presStyleCnt="0"/>
      <dgm:spPr/>
    </dgm:pt>
    <dgm:pt modelId="{744CA6FA-3672-4C03-8B58-D34FDC2F09E8}" type="pres">
      <dgm:prSet presAssocID="{9DD21715-C1BA-402F-950E-6C37A901EC73}" presName="hierChild5" presStyleCnt="0"/>
      <dgm:spPr/>
    </dgm:pt>
    <dgm:pt modelId="{2BAE9C93-180E-4C5C-A722-DD25C202A68D}" type="pres">
      <dgm:prSet presAssocID="{538695AB-2B77-4E72-95B6-4476D1879FD2}" presName="Name64" presStyleLbl="parChTrans1D3" presStyleIdx="3" presStyleCnt="9"/>
      <dgm:spPr/>
    </dgm:pt>
    <dgm:pt modelId="{FDD7FE88-E593-4A33-8814-FAE725170142}" type="pres">
      <dgm:prSet presAssocID="{B12E75DC-D994-40E8-A756-510466AC706F}" presName="hierRoot2" presStyleCnt="0">
        <dgm:presLayoutVars>
          <dgm:hierBranch val="init"/>
        </dgm:presLayoutVars>
      </dgm:prSet>
      <dgm:spPr/>
    </dgm:pt>
    <dgm:pt modelId="{F702D3FE-520A-41E0-9BF8-6DA6489DE0E7}" type="pres">
      <dgm:prSet presAssocID="{B12E75DC-D994-40E8-A756-510466AC706F}" presName="rootComposite" presStyleCnt="0"/>
      <dgm:spPr/>
    </dgm:pt>
    <dgm:pt modelId="{900AB204-FC2F-4837-A548-6643A592B2CB}" type="pres">
      <dgm:prSet presAssocID="{B12E75DC-D994-40E8-A756-510466AC706F}" presName="rootText" presStyleLbl="node3" presStyleIdx="3" presStyleCnt="9">
        <dgm:presLayoutVars>
          <dgm:chPref val="3"/>
        </dgm:presLayoutVars>
      </dgm:prSet>
      <dgm:spPr/>
    </dgm:pt>
    <dgm:pt modelId="{7ADA7DC4-683A-4A32-AE67-F18E8B46FB9C}" type="pres">
      <dgm:prSet presAssocID="{B12E75DC-D994-40E8-A756-510466AC706F}" presName="rootConnector" presStyleLbl="node3" presStyleIdx="3" presStyleCnt="9"/>
      <dgm:spPr/>
    </dgm:pt>
    <dgm:pt modelId="{A21C9648-BE7F-4ACA-BA79-95AA9B91EBB3}" type="pres">
      <dgm:prSet presAssocID="{B12E75DC-D994-40E8-A756-510466AC706F}" presName="hierChild4" presStyleCnt="0"/>
      <dgm:spPr/>
    </dgm:pt>
    <dgm:pt modelId="{5F46B9E6-0944-4149-8664-F55ACA7E847F}" type="pres">
      <dgm:prSet presAssocID="{B12E75DC-D994-40E8-A756-510466AC706F}" presName="hierChild5" presStyleCnt="0"/>
      <dgm:spPr/>
    </dgm:pt>
    <dgm:pt modelId="{4D3023B4-3861-46AD-B8E9-FD291A02302D}" type="pres">
      <dgm:prSet presAssocID="{C5DDBBFC-575A-422A-BA23-880C0F685798}" presName="Name64" presStyleLbl="parChTrans1D3" presStyleIdx="4" presStyleCnt="9"/>
      <dgm:spPr/>
    </dgm:pt>
    <dgm:pt modelId="{9EFEA044-8812-44D8-8A41-3C6180BA2D79}" type="pres">
      <dgm:prSet presAssocID="{76BC93DD-07D5-4BEC-A671-89C550BBEF28}" presName="hierRoot2" presStyleCnt="0">
        <dgm:presLayoutVars>
          <dgm:hierBranch val="init"/>
        </dgm:presLayoutVars>
      </dgm:prSet>
      <dgm:spPr/>
    </dgm:pt>
    <dgm:pt modelId="{6572A888-FE79-4AC2-94A7-DA6D66992E4B}" type="pres">
      <dgm:prSet presAssocID="{76BC93DD-07D5-4BEC-A671-89C550BBEF28}" presName="rootComposite" presStyleCnt="0"/>
      <dgm:spPr/>
    </dgm:pt>
    <dgm:pt modelId="{23E47B8C-4577-463E-A87B-A4B48BAF87AA}" type="pres">
      <dgm:prSet presAssocID="{76BC93DD-07D5-4BEC-A671-89C550BBEF28}" presName="rootText" presStyleLbl="node3" presStyleIdx="4" presStyleCnt="9">
        <dgm:presLayoutVars>
          <dgm:chPref val="3"/>
        </dgm:presLayoutVars>
      </dgm:prSet>
      <dgm:spPr/>
    </dgm:pt>
    <dgm:pt modelId="{88C6A797-32C2-4882-B4A4-814E1EF30070}" type="pres">
      <dgm:prSet presAssocID="{76BC93DD-07D5-4BEC-A671-89C550BBEF28}" presName="rootConnector" presStyleLbl="node3" presStyleIdx="4" presStyleCnt="9"/>
      <dgm:spPr/>
    </dgm:pt>
    <dgm:pt modelId="{660068C5-C574-4B17-AE5F-EEC7AE5E3A3A}" type="pres">
      <dgm:prSet presAssocID="{76BC93DD-07D5-4BEC-A671-89C550BBEF28}" presName="hierChild4" presStyleCnt="0"/>
      <dgm:spPr/>
    </dgm:pt>
    <dgm:pt modelId="{1AE33EC6-72DD-4AAF-AE40-37418D0AC7A2}" type="pres">
      <dgm:prSet presAssocID="{76BC93DD-07D5-4BEC-A671-89C550BBEF28}" presName="hierChild5" presStyleCnt="0"/>
      <dgm:spPr/>
    </dgm:pt>
    <dgm:pt modelId="{631A7568-5AF2-421F-853F-53B2310E83DE}" type="pres">
      <dgm:prSet presAssocID="{DF30B642-630B-4C84-83A6-9A53BB164AF4}" presName="Name64" presStyleLbl="parChTrans1D3" presStyleIdx="5" presStyleCnt="9"/>
      <dgm:spPr/>
    </dgm:pt>
    <dgm:pt modelId="{3ECD5F4D-A542-41C9-98FD-F60B40648FF8}" type="pres">
      <dgm:prSet presAssocID="{DD03F707-03CF-47F6-9F6E-1EA26421B55F}" presName="hierRoot2" presStyleCnt="0">
        <dgm:presLayoutVars>
          <dgm:hierBranch val="init"/>
        </dgm:presLayoutVars>
      </dgm:prSet>
      <dgm:spPr/>
    </dgm:pt>
    <dgm:pt modelId="{4057C12E-5DB2-4609-A813-1F9AEF611AC1}" type="pres">
      <dgm:prSet presAssocID="{DD03F707-03CF-47F6-9F6E-1EA26421B55F}" presName="rootComposite" presStyleCnt="0"/>
      <dgm:spPr/>
    </dgm:pt>
    <dgm:pt modelId="{818824CA-D7EB-496C-B6F9-1E5C0F063900}" type="pres">
      <dgm:prSet presAssocID="{DD03F707-03CF-47F6-9F6E-1EA26421B55F}" presName="rootText" presStyleLbl="node3" presStyleIdx="5" presStyleCnt="9" custScaleY="148637">
        <dgm:presLayoutVars>
          <dgm:chPref val="3"/>
        </dgm:presLayoutVars>
      </dgm:prSet>
      <dgm:spPr/>
    </dgm:pt>
    <dgm:pt modelId="{E289FD54-1551-490F-BA6A-B115CCAD8BEB}" type="pres">
      <dgm:prSet presAssocID="{DD03F707-03CF-47F6-9F6E-1EA26421B55F}" presName="rootConnector" presStyleLbl="node3" presStyleIdx="5" presStyleCnt="9"/>
      <dgm:spPr/>
    </dgm:pt>
    <dgm:pt modelId="{EEB53FB6-F571-4C1B-85D5-4444345C9E50}" type="pres">
      <dgm:prSet presAssocID="{DD03F707-03CF-47F6-9F6E-1EA26421B55F}" presName="hierChild4" presStyleCnt="0"/>
      <dgm:spPr/>
    </dgm:pt>
    <dgm:pt modelId="{8C50641F-101A-4BE2-AEC1-915605BF41EB}" type="pres">
      <dgm:prSet presAssocID="{DD03F707-03CF-47F6-9F6E-1EA26421B55F}" presName="hierChild5" presStyleCnt="0"/>
      <dgm:spPr/>
    </dgm:pt>
    <dgm:pt modelId="{5647B9A0-4951-44BC-B27D-0A6A94EC644F}" type="pres">
      <dgm:prSet presAssocID="{F87225A0-6D14-4142-8A95-7F4F99845D72}" presName="hierChild5" presStyleCnt="0"/>
      <dgm:spPr/>
    </dgm:pt>
    <dgm:pt modelId="{AF9DF164-B1DA-493F-A775-6DB5613018FE}" type="pres">
      <dgm:prSet presAssocID="{932EF25D-FC3C-47EA-B38A-FE050F9212BD}" presName="Name64" presStyleLbl="parChTrans1D2" presStyleIdx="1" presStyleCnt="2"/>
      <dgm:spPr/>
    </dgm:pt>
    <dgm:pt modelId="{2EDCCA4A-20B4-4647-95E3-A9623E433695}" type="pres">
      <dgm:prSet presAssocID="{F67A5ACF-C304-4166-A0A3-751B9EC4F840}" presName="hierRoot2" presStyleCnt="0">
        <dgm:presLayoutVars>
          <dgm:hierBranch val="init"/>
        </dgm:presLayoutVars>
      </dgm:prSet>
      <dgm:spPr/>
    </dgm:pt>
    <dgm:pt modelId="{86A31446-179E-4190-9300-19747D1546CF}" type="pres">
      <dgm:prSet presAssocID="{F67A5ACF-C304-4166-A0A3-751B9EC4F840}" presName="rootComposite" presStyleCnt="0"/>
      <dgm:spPr/>
    </dgm:pt>
    <dgm:pt modelId="{6D516064-C9EB-49CD-AA5D-B4439243D4DB}" type="pres">
      <dgm:prSet presAssocID="{F67A5ACF-C304-4166-A0A3-751B9EC4F840}" presName="rootText" presStyleLbl="node2" presStyleIdx="1" presStyleCnt="2" custScaleX="106013" custScaleY="88934">
        <dgm:presLayoutVars>
          <dgm:chPref val="3"/>
        </dgm:presLayoutVars>
      </dgm:prSet>
      <dgm:spPr/>
    </dgm:pt>
    <dgm:pt modelId="{50451E2D-9673-4623-8A9C-93DAD072E449}" type="pres">
      <dgm:prSet presAssocID="{F67A5ACF-C304-4166-A0A3-751B9EC4F840}" presName="rootConnector" presStyleLbl="node2" presStyleIdx="1" presStyleCnt="2"/>
      <dgm:spPr/>
    </dgm:pt>
    <dgm:pt modelId="{88FD8DDB-D444-4691-AF4A-EB7231A97085}" type="pres">
      <dgm:prSet presAssocID="{F67A5ACF-C304-4166-A0A3-751B9EC4F840}" presName="hierChild4" presStyleCnt="0"/>
      <dgm:spPr/>
    </dgm:pt>
    <dgm:pt modelId="{38F685F8-44E7-420D-B88C-2B246A8028E6}" type="pres">
      <dgm:prSet presAssocID="{BF9BFFAF-C751-44C4-9750-143209743E4E}" presName="Name64" presStyleLbl="parChTrans1D3" presStyleIdx="6" presStyleCnt="9"/>
      <dgm:spPr/>
    </dgm:pt>
    <dgm:pt modelId="{587A516C-6C97-41BB-8C60-DFA66BEE1747}" type="pres">
      <dgm:prSet presAssocID="{98489BE5-AB6C-4DA3-9064-3C056045D42B}" presName="hierRoot2" presStyleCnt="0">
        <dgm:presLayoutVars>
          <dgm:hierBranch val="init"/>
        </dgm:presLayoutVars>
      </dgm:prSet>
      <dgm:spPr/>
    </dgm:pt>
    <dgm:pt modelId="{3D5A1B37-A4D4-4930-9C36-CDA495763F8C}" type="pres">
      <dgm:prSet presAssocID="{98489BE5-AB6C-4DA3-9064-3C056045D42B}" presName="rootComposite" presStyleCnt="0"/>
      <dgm:spPr/>
    </dgm:pt>
    <dgm:pt modelId="{634A198D-C19F-48BE-80B5-DFE653D778B7}" type="pres">
      <dgm:prSet presAssocID="{98489BE5-AB6C-4DA3-9064-3C056045D42B}" presName="rootText" presStyleLbl="node3" presStyleIdx="6" presStyleCnt="9">
        <dgm:presLayoutVars>
          <dgm:chPref val="3"/>
        </dgm:presLayoutVars>
      </dgm:prSet>
      <dgm:spPr/>
    </dgm:pt>
    <dgm:pt modelId="{110AA046-2E7A-481D-9E77-1950DE2516A3}" type="pres">
      <dgm:prSet presAssocID="{98489BE5-AB6C-4DA3-9064-3C056045D42B}" presName="rootConnector" presStyleLbl="node3" presStyleIdx="6" presStyleCnt="9"/>
      <dgm:spPr/>
    </dgm:pt>
    <dgm:pt modelId="{F0C9BC0B-C58D-4611-869C-5880153D0445}" type="pres">
      <dgm:prSet presAssocID="{98489BE5-AB6C-4DA3-9064-3C056045D42B}" presName="hierChild4" presStyleCnt="0"/>
      <dgm:spPr/>
    </dgm:pt>
    <dgm:pt modelId="{BAEF444C-5116-4BBE-A977-1FB382E0F3B2}" type="pres">
      <dgm:prSet presAssocID="{98489BE5-AB6C-4DA3-9064-3C056045D42B}" presName="hierChild5" presStyleCnt="0"/>
      <dgm:spPr/>
    </dgm:pt>
    <dgm:pt modelId="{4492BC9F-4EB8-45B3-BEA1-CA73DCA2289B}" type="pres">
      <dgm:prSet presAssocID="{4BD850A6-0816-4CD6-805D-68BD60B106DB}" presName="Name64" presStyleLbl="parChTrans1D3" presStyleIdx="7" presStyleCnt="9"/>
      <dgm:spPr/>
    </dgm:pt>
    <dgm:pt modelId="{00367858-E7DC-4425-9761-E146C9962A4D}" type="pres">
      <dgm:prSet presAssocID="{173CF839-4886-4301-872E-3B4C1CED039C}" presName="hierRoot2" presStyleCnt="0">
        <dgm:presLayoutVars>
          <dgm:hierBranch val="init"/>
        </dgm:presLayoutVars>
      </dgm:prSet>
      <dgm:spPr/>
    </dgm:pt>
    <dgm:pt modelId="{799C3C0F-E139-4EDD-A68B-0A6C5D1DBB99}" type="pres">
      <dgm:prSet presAssocID="{173CF839-4886-4301-872E-3B4C1CED039C}" presName="rootComposite" presStyleCnt="0"/>
      <dgm:spPr/>
    </dgm:pt>
    <dgm:pt modelId="{33DDBC75-674A-44C6-A4FC-076D3B954C9B}" type="pres">
      <dgm:prSet presAssocID="{173CF839-4886-4301-872E-3B4C1CED039C}" presName="rootText" presStyleLbl="node3" presStyleIdx="7" presStyleCnt="9">
        <dgm:presLayoutVars>
          <dgm:chPref val="3"/>
        </dgm:presLayoutVars>
      </dgm:prSet>
      <dgm:spPr/>
    </dgm:pt>
    <dgm:pt modelId="{42EADF12-03F7-48AB-8D33-1B6E209D9537}" type="pres">
      <dgm:prSet presAssocID="{173CF839-4886-4301-872E-3B4C1CED039C}" presName="rootConnector" presStyleLbl="node3" presStyleIdx="7" presStyleCnt="9"/>
      <dgm:spPr/>
    </dgm:pt>
    <dgm:pt modelId="{8ADF5FF8-FCDE-4DAB-9E68-A1B35006D04C}" type="pres">
      <dgm:prSet presAssocID="{173CF839-4886-4301-872E-3B4C1CED039C}" presName="hierChild4" presStyleCnt="0"/>
      <dgm:spPr/>
    </dgm:pt>
    <dgm:pt modelId="{E2D18953-2E1E-482B-B059-9CB5CD8A4EB4}" type="pres">
      <dgm:prSet presAssocID="{173CF839-4886-4301-872E-3B4C1CED039C}" presName="hierChild5" presStyleCnt="0"/>
      <dgm:spPr/>
    </dgm:pt>
    <dgm:pt modelId="{DA424F3A-91A2-488A-A980-99F47ACA1DCB}" type="pres">
      <dgm:prSet presAssocID="{A497BF49-178D-48E6-B1AB-9B38DB155DA5}" presName="Name64" presStyleLbl="parChTrans1D3" presStyleIdx="8" presStyleCnt="9"/>
      <dgm:spPr/>
    </dgm:pt>
    <dgm:pt modelId="{58063888-C1D3-4E54-882C-4F4E550541A2}" type="pres">
      <dgm:prSet presAssocID="{63A53B37-2DBF-49FE-A3DF-5B4EF8711C78}" presName="hierRoot2" presStyleCnt="0">
        <dgm:presLayoutVars>
          <dgm:hierBranch val="init"/>
        </dgm:presLayoutVars>
      </dgm:prSet>
      <dgm:spPr/>
    </dgm:pt>
    <dgm:pt modelId="{6077C14B-72E2-44B1-A081-B35180E94578}" type="pres">
      <dgm:prSet presAssocID="{63A53B37-2DBF-49FE-A3DF-5B4EF8711C78}" presName="rootComposite" presStyleCnt="0"/>
      <dgm:spPr/>
    </dgm:pt>
    <dgm:pt modelId="{BB8F941D-76B5-4576-A0B7-7AD22EFC25C4}" type="pres">
      <dgm:prSet presAssocID="{63A53B37-2DBF-49FE-A3DF-5B4EF8711C78}" presName="rootText" presStyleLbl="node3" presStyleIdx="8" presStyleCnt="9">
        <dgm:presLayoutVars>
          <dgm:chPref val="3"/>
        </dgm:presLayoutVars>
      </dgm:prSet>
      <dgm:spPr/>
    </dgm:pt>
    <dgm:pt modelId="{99FC7969-418B-40F9-A99B-E7AF2980907C}" type="pres">
      <dgm:prSet presAssocID="{63A53B37-2DBF-49FE-A3DF-5B4EF8711C78}" presName="rootConnector" presStyleLbl="node3" presStyleIdx="8" presStyleCnt="9"/>
      <dgm:spPr/>
    </dgm:pt>
    <dgm:pt modelId="{7B0C76F3-2B35-4505-99D2-0C2A7EA8BF4D}" type="pres">
      <dgm:prSet presAssocID="{63A53B37-2DBF-49FE-A3DF-5B4EF8711C78}" presName="hierChild4" presStyleCnt="0"/>
      <dgm:spPr/>
    </dgm:pt>
    <dgm:pt modelId="{F8EA4F0B-E90B-4993-92A0-9C44DF855D3F}" type="pres">
      <dgm:prSet presAssocID="{63A53B37-2DBF-49FE-A3DF-5B4EF8711C78}" presName="hierChild5" presStyleCnt="0"/>
      <dgm:spPr/>
    </dgm:pt>
    <dgm:pt modelId="{329BCD0A-8DEA-4C0B-922E-D4AEDACB2A26}" type="pres">
      <dgm:prSet presAssocID="{F67A5ACF-C304-4166-A0A3-751B9EC4F840}" presName="hierChild5" presStyleCnt="0"/>
      <dgm:spPr/>
    </dgm:pt>
    <dgm:pt modelId="{D9BB6F3C-0D5C-452B-8ED3-A6E5B4729A5D}" type="pres">
      <dgm:prSet presAssocID="{D823E6DB-ECFE-4072-BA94-3451C4069DEE}" presName="hierChild3" presStyleCnt="0"/>
      <dgm:spPr/>
    </dgm:pt>
  </dgm:ptLst>
  <dgm:cxnLst>
    <dgm:cxn modelId="{FB536800-E713-4F56-AE88-A06C71D42B7E}" type="presOf" srcId="{D4227D1A-ED4A-4AB1-903B-8F68F5CD0075}" destId="{C6C8818A-E47D-4A42-B375-F402D89943B0}" srcOrd="0" destOrd="0" presId="urn:microsoft.com/office/officeart/2009/3/layout/HorizontalOrganizationChart"/>
    <dgm:cxn modelId="{0489F603-6F25-4398-B0C8-C8D056595D1C}" srcId="{F67A5ACF-C304-4166-A0A3-751B9EC4F840}" destId="{98489BE5-AB6C-4DA3-9064-3C056045D42B}" srcOrd="0" destOrd="0" parTransId="{BF9BFFAF-C751-44C4-9750-143209743E4E}" sibTransId="{AABFB262-8030-48AF-9142-F0EF37FA289E}"/>
    <dgm:cxn modelId="{208FBF0A-186C-48E4-BE0C-2D8081EF2D56}" srcId="{F87225A0-6D14-4142-8A95-7F4F99845D72}" destId="{D4227D1A-ED4A-4AB1-903B-8F68F5CD0075}" srcOrd="1" destOrd="0" parTransId="{597279E9-E55D-4D62-8B29-0BF8065EA0B6}" sibTransId="{A5F5248C-F870-4959-89CF-E840BDF49BAB}"/>
    <dgm:cxn modelId="{FD2C130B-76D2-43B3-8F50-A401D1A843E7}" srcId="{F87225A0-6D14-4142-8A95-7F4F99845D72}" destId="{B12E75DC-D994-40E8-A756-510466AC706F}" srcOrd="3" destOrd="0" parTransId="{538695AB-2B77-4E72-95B6-4476D1879FD2}" sibTransId="{95E47D34-8ECF-4A80-BD78-4E2B85C86962}"/>
    <dgm:cxn modelId="{3FCBFD0C-03CA-40CC-B366-C5AB79263BB5}" type="presOf" srcId="{DD03F707-03CF-47F6-9F6E-1EA26421B55F}" destId="{818824CA-D7EB-496C-B6F9-1E5C0F063900}" srcOrd="0" destOrd="0" presId="urn:microsoft.com/office/officeart/2009/3/layout/HorizontalOrganizationChart"/>
    <dgm:cxn modelId="{0D812313-7D52-410E-A3CD-43CC5B2C2C0D}" type="presOf" srcId="{98489BE5-AB6C-4DA3-9064-3C056045D42B}" destId="{110AA046-2E7A-481D-9E77-1950DE2516A3}" srcOrd="1" destOrd="0" presId="urn:microsoft.com/office/officeart/2009/3/layout/HorizontalOrganizationChart"/>
    <dgm:cxn modelId="{FF6B1524-27C0-4F0A-9576-884356772D7B}" srcId="{F67A5ACF-C304-4166-A0A3-751B9EC4F840}" destId="{63A53B37-2DBF-49FE-A3DF-5B4EF8711C78}" srcOrd="2" destOrd="0" parTransId="{A497BF49-178D-48E6-B1AB-9B38DB155DA5}" sibTransId="{C294C8C7-3574-437E-8F1B-966515A0A04A}"/>
    <dgm:cxn modelId="{FF54A52C-90BC-4094-ACD8-96DFFA90EACC}" srcId="{D823E6DB-ECFE-4072-BA94-3451C4069DEE}" destId="{F87225A0-6D14-4142-8A95-7F4F99845D72}" srcOrd="0" destOrd="0" parTransId="{D9C54B28-ED98-4727-AD85-8C12D6FD2D2F}" sibTransId="{5AC3B271-B163-49BD-856A-818DD785FE29}"/>
    <dgm:cxn modelId="{C3E2AE31-FD05-4C37-B5CC-895AA70579F2}" type="presOf" srcId="{173CF839-4886-4301-872E-3B4C1CED039C}" destId="{33DDBC75-674A-44C6-A4FC-076D3B954C9B}" srcOrd="0" destOrd="0" presId="urn:microsoft.com/office/officeart/2009/3/layout/HorizontalOrganizationChart"/>
    <dgm:cxn modelId="{D5A34F42-1A28-4ED1-ADA5-F1EB880A7CBD}" srcId="{F87225A0-6D14-4142-8A95-7F4F99845D72}" destId="{76BC93DD-07D5-4BEC-A671-89C550BBEF28}" srcOrd="4" destOrd="0" parTransId="{C5DDBBFC-575A-422A-BA23-880C0F685798}" sibTransId="{C0F7DAAC-0775-4577-973B-64E5C54AE207}"/>
    <dgm:cxn modelId="{F2F65942-BC27-4BF5-BBA9-35456C017BA0}" type="presOf" srcId="{F87225A0-6D14-4142-8A95-7F4F99845D72}" destId="{7C0F0A5A-00B8-46C0-9603-516CF4C1F959}" srcOrd="1" destOrd="0" presId="urn:microsoft.com/office/officeart/2009/3/layout/HorizontalOrganizationChart"/>
    <dgm:cxn modelId="{7CF91B44-B7ED-4638-9C12-6CB885CB097B}" type="presOf" srcId="{3E1BFC31-81DF-4DF5-A229-FDD52EC5F16B}" destId="{32382B87-61A5-47E6-8001-6B4627D0CAF3}" srcOrd="0" destOrd="0" presId="urn:microsoft.com/office/officeart/2009/3/layout/HorizontalOrganizationChart"/>
    <dgm:cxn modelId="{A0AB8146-9733-48F6-9499-19ED6E4E6AE1}" type="presOf" srcId="{F67A5ACF-C304-4166-A0A3-751B9EC4F840}" destId="{50451E2D-9673-4623-8A9C-93DAD072E449}" srcOrd="1" destOrd="0" presId="urn:microsoft.com/office/officeart/2009/3/layout/HorizontalOrganizationChart"/>
    <dgm:cxn modelId="{E5160C49-BF82-436D-A327-CDF8A325518A}" type="presOf" srcId="{FAFA7C39-9EB0-494F-AF8D-A10F0727D0D7}" destId="{EC4CE18C-A138-41AE-843D-C7C544929D88}" srcOrd="0" destOrd="0" presId="urn:microsoft.com/office/officeart/2009/3/layout/HorizontalOrganizationChart"/>
    <dgm:cxn modelId="{BC717951-C7DF-45FB-BAE2-758ECA808415}" type="presOf" srcId="{98489BE5-AB6C-4DA3-9064-3C056045D42B}" destId="{634A198D-C19F-48BE-80B5-DFE653D778B7}" srcOrd="0" destOrd="0" presId="urn:microsoft.com/office/officeart/2009/3/layout/HorizontalOrganizationChart"/>
    <dgm:cxn modelId="{C08C7C52-790F-4B95-80F3-F857017BB514}" type="presOf" srcId="{63A53B37-2DBF-49FE-A3DF-5B4EF8711C78}" destId="{BB8F941D-76B5-4576-A0B7-7AD22EFC25C4}" srcOrd="0" destOrd="0" presId="urn:microsoft.com/office/officeart/2009/3/layout/HorizontalOrganizationChart"/>
    <dgm:cxn modelId="{AF29265D-88C8-4B33-BEBD-7933747D9246}" type="presOf" srcId="{932EF25D-FC3C-47EA-B38A-FE050F9212BD}" destId="{AF9DF164-B1DA-493F-A775-6DB5613018FE}" srcOrd="0" destOrd="0" presId="urn:microsoft.com/office/officeart/2009/3/layout/HorizontalOrganizationChart"/>
    <dgm:cxn modelId="{917F6B65-D8D7-4D74-9EB1-C6CFB1F3E284}" type="presOf" srcId="{A497BF49-178D-48E6-B1AB-9B38DB155DA5}" destId="{DA424F3A-91A2-488A-A980-99F47ACA1DCB}" srcOrd="0" destOrd="0" presId="urn:microsoft.com/office/officeart/2009/3/layout/HorizontalOrganizationChart"/>
    <dgm:cxn modelId="{E46F226D-7F98-4687-B651-C7474E708722}" type="presOf" srcId="{BF9BFFAF-C751-44C4-9750-143209743E4E}" destId="{38F685F8-44E7-420D-B88C-2B246A8028E6}" srcOrd="0" destOrd="0" presId="urn:microsoft.com/office/officeart/2009/3/layout/HorizontalOrganizationChart"/>
    <dgm:cxn modelId="{9D6FC46D-54B5-4A94-AABF-643E636D85FF}" srcId="{F87225A0-6D14-4142-8A95-7F4F99845D72}" destId="{DD03F707-03CF-47F6-9F6E-1EA26421B55F}" srcOrd="5" destOrd="0" parTransId="{DF30B642-630B-4C84-83A6-9A53BB164AF4}" sibTransId="{04824FA0-BC61-423D-AD90-FBD1A3F30F64}"/>
    <dgm:cxn modelId="{4874506F-EFCB-48DA-9713-EDE25A3E33BA}" srcId="{D823E6DB-ECFE-4072-BA94-3451C4069DEE}" destId="{F67A5ACF-C304-4166-A0A3-751B9EC4F840}" srcOrd="1" destOrd="0" parTransId="{932EF25D-FC3C-47EA-B38A-FE050F9212BD}" sibTransId="{00914A46-ECFB-4072-AF09-EF9C81F5EFC4}"/>
    <dgm:cxn modelId="{8CD03C75-28F8-495E-9274-93A0A42F4311}" type="presOf" srcId="{4EDA3447-60CE-40C2-B99F-4203BD604343}" destId="{FF14DB80-5C15-4547-80B4-1D6BB04DBC52}" srcOrd="0" destOrd="0" presId="urn:microsoft.com/office/officeart/2009/3/layout/HorizontalOrganizationChart"/>
    <dgm:cxn modelId="{1DEB6B84-6BE7-4562-9376-BC38B78B4600}" type="presOf" srcId="{3F6E289E-17B4-4788-ABA5-434A6CC33AC6}" destId="{6ED3CA27-5E50-41CA-9FB4-02E5B4A94849}" srcOrd="0" destOrd="0" presId="urn:microsoft.com/office/officeart/2009/3/layout/HorizontalOrganizationChart"/>
    <dgm:cxn modelId="{4BC7AB85-4DDF-48F5-A912-6E44D5FF6109}" srcId="{4EDA3447-60CE-40C2-B99F-4203BD604343}" destId="{D823E6DB-ECFE-4072-BA94-3451C4069DEE}" srcOrd="0" destOrd="0" parTransId="{2F86B7CB-2574-4E5A-AAD8-D593C9E20289}" sibTransId="{F5E9FA07-F17B-47A1-B86C-41212F3FF097}"/>
    <dgm:cxn modelId="{36EEFC86-EBC0-48BB-A9D8-87E8A5E1FBAE}" type="presOf" srcId="{597279E9-E55D-4D62-8B29-0BF8065EA0B6}" destId="{7A3B397E-C952-42FE-92AB-4E0872A243EE}" srcOrd="0" destOrd="0" presId="urn:microsoft.com/office/officeart/2009/3/layout/HorizontalOrganizationChart"/>
    <dgm:cxn modelId="{882A7093-007D-4392-BB81-3EAECDC9FBD0}" type="presOf" srcId="{F87225A0-6D14-4142-8A95-7F4F99845D72}" destId="{BABBA69B-FD17-4B76-A531-BD5BF9756780}" srcOrd="0" destOrd="0" presId="urn:microsoft.com/office/officeart/2009/3/layout/HorizontalOrganizationChart"/>
    <dgm:cxn modelId="{B5FCA493-31B3-46B5-95CF-20C83D150406}" type="presOf" srcId="{D4227D1A-ED4A-4AB1-903B-8F68F5CD0075}" destId="{672C07C2-37CA-4EDE-963C-5496B9B189CF}" srcOrd="1" destOrd="0" presId="urn:microsoft.com/office/officeart/2009/3/layout/HorizontalOrganizationChart"/>
    <dgm:cxn modelId="{3CDAAE93-5A54-457F-A641-B5BB03DCCB6D}" type="presOf" srcId="{538695AB-2B77-4E72-95B6-4476D1879FD2}" destId="{2BAE9C93-180E-4C5C-A722-DD25C202A68D}" srcOrd="0" destOrd="0" presId="urn:microsoft.com/office/officeart/2009/3/layout/HorizontalOrganizationChart"/>
    <dgm:cxn modelId="{6775C298-3901-4ABC-BDBD-E3097B108B0B}" type="presOf" srcId="{9DD21715-C1BA-402F-950E-6C37A901EC73}" destId="{E9064FD6-AF79-4C8F-9543-BAA0CB61BFEE}" srcOrd="0" destOrd="0" presId="urn:microsoft.com/office/officeart/2009/3/layout/HorizontalOrganizationChart"/>
    <dgm:cxn modelId="{D5D0EFA3-BE8D-4FB9-BBF2-6BC7C9016C49}" type="presOf" srcId="{76BC93DD-07D5-4BEC-A671-89C550BBEF28}" destId="{23E47B8C-4577-463E-A87B-A4B48BAF87AA}" srcOrd="0" destOrd="0" presId="urn:microsoft.com/office/officeart/2009/3/layout/HorizontalOrganizationChart"/>
    <dgm:cxn modelId="{A6ED45AF-1D8D-4AF1-8E7B-6792849BB86A}" type="presOf" srcId="{D823E6DB-ECFE-4072-BA94-3451C4069DEE}" destId="{F6209C5B-54AD-49E9-8221-AC3FF8A1940F}" srcOrd="0" destOrd="0" presId="urn:microsoft.com/office/officeart/2009/3/layout/HorizontalOrganizationChart"/>
    <dgm:cxn modelId="{4C7678B2-91CE-4853-9594-DC5D0D038F61}" type="presOf" srcId="{D9C54B28-ED98-4727-AD85-8C12D6FD2D2F}" destId="{181D2C87-9864-4DC7-A0C2-0C43AC196AAC}" srcOrd="0" destOrd="0" presId="urn:microsoft.com/office/officeart/2009/3/layout/HorizontalOrganizationChart"/>
    <dgm:cxn modelId="{53CDBBB9-20B4-4943-9070-69722836E26E}" type="presOf" srcId="{B12E75DC-D994-40E8-A756-510466AC706F}" destId="{7ADA7DC4-683A-4A32-AE67-F18E8B46FB9C}" srcOrd="1" destOrd="0" presId="urn:microsoft.com/office/officeart/2009/3/layout/HorizontalOrganizationChart"/>
    <dgm:cxn modelId="{45F5D8B9-6D15-43C4-8765-28A880A63B3C}" srcId="{F67A5ACF-C304-4166-A0A3-751B9EC4F840}" destId="{173CF839-4886-4301-872E-3B4C1CED039C}" srcOrd="1" destOrd="0" parTransId="{4BD850A6-0816-4CD6-805D-68BD60B106DB}" sibTransId="{C59CE79D-79CA-4691-A0C1-23385D443AA1}"/>
    <dgm:cxn modelId="{F0284DBA-AD39-4D00-8C99-AF97809715AD}" type="presOf" srcId="{173CF839-4886-4301-872E-3B4C1CED039C}" destId="{42EADF12-03F7-48AB-8D33-1B6E209D9537}" srcOrd="1" destOrd="0" presId="urn:microsoft.com/office/officeart/2009/3/layout/HorizontalOrganizationChart"/>
    <dgm:cxn modelId="{A6B02FC1-DB13-4CAE-8ADF-5777028300ED}" type="presOf" srcId="{9DD21715-C1BA-402F-950E-6C37A901EC73}" destId="{8EEEF7E1-0849-4B37-A50E-881D20C179EF}" srcOrd="1" destOrd="0" presId="urn:microsoft.com/office/officeart/2009/3/layout/HorizontalOrganizationChart"/>
    <dgm:cxn modelId="{32069CC5-CEC0-4B48-A9D2-E7EBDDF93401}" type="presOf" srcId="{B12E75DC-D994-40E8-A756-510466AC706F}" destId="{900AB204-FC2F-4837-A548-6643A592B2CB}" srcOrd="0" destOrd="0" presId="urn:microsoft.com/office/officeart/2009/3/layout/HorizontalOrganizationChart"/>
    <dgm:cxn modelId="{1D86B8CD-882A-4BA2-9D85-4D7D930C5758}" type="presOf" srcId="{3E1BFC31-81DF-4DF5-A229-FDD52EC5F16B}" destId="{2F278032-AF6D-4B58-856D-6DCDDC52E51C}" srcOrd="1" destOrd="0" presId="urn:microsoft.com/office/officeart/2009/3/layout/HorizontalOrganizationChart"/>
    <dgm:cxn modelId="{F6B1ABD2-8792-401D-9DB2-34E6269A20B3}" type="presOf" srcId="{D823E6DB-ECFE-4072-BA94-3451C4069DEE}" destId="{3F72534A-2031-49E7-991A-F56F20E8E4B8}" srcOrd="1" destOrd="0" presId="urn:microsoft.com/office/officeart/2009/3/layout/HorizontalOrganizationChart"/>
    <dgm:cxn modelId="{4A9CFFD6-78F6-4AD3-95FE-BEAF60DA6343}" type="presOf" srcId="{4BD850A6-0816-4CD6-805D-68BD60B106DB}" destId="{4492BC9F-4EB8-45B3-BEA1-CA73DCA2289B}" srcOrd="0" destOrd="0" presId="urn:microsoft.com/office/officeart/2009/3/layout/HorizontalOrganizationChart"/>
    <dgm:cxn modelId="{42F949D9-ADAA-4D82-81A6-F4D22246F098}" type="presOf" srcId="{DF30B642-630B-4C84-83A6-9A53BB164AF4}" destId="{631A7568-5AF2-421F-853F-53B2310E83DE}" srcOrd="0" destOrd="0" presId="urn:microsoft.com/office/officeart/2009/3/layout/HorizontalOrganizationChart"/>
    <dgm:cxn modelId="{D5405EDC-6A21-499C-AA40-5D708CD73307}" type="presOf" srcId="{C5DDBBFC-575A-422A-BA23-880C0F685798}" destId="{4D3023B4-3861-46AD-B8E9-FD291A02302D}" srcOrd="0" destOrd="0" presId="urn:microsoft.com/office/officeart/2009/3/layout/HorizontalOrganizationChart"/>
    <dgm:cxn modelId="{B75D09E2-F15E-4612-8773-ACC7C8A002DC}" type="presOf" srcId="{DD03F707-03CF-47F6-9F6E-1EA26421B55F}" destId="{E289FD54-1551-490F-BA6A-B115CCAD8BEB}" srcOrd="1" destOrd="0" presId="urn:microsoft.com/office/officeart/2009/3/layout/HorizontalOrganizationChart"/>
    <dgm:cxn modelId="{629B78E2-EEBC-4BE6-803F-9F810A06F89C}" srcId="{F87225A0-6D14-4142-8A95-7F4F99845D72}" destId="{9DD21715-C1BA-402F-950E-6C37A901EC73}" srcOrd="2" destOrd="0" parTransId="{FAFA7C39-9EB0-494F-AF8D-A10F0727D0D7}" sibTransId="{52EB8E18-DB3B-4EB8-A226-F16B06C5ED51}"/>
    <dgm:cxn modelId="{9F85E9E3-D9E9-4B4C-8C7E-7FBA53993352}" type="presOf" srcId="{76BC93DD-07D5-4BEC-A671-89C550BBEF28}" destId="{88C6A797-32C2-4882-B4A4-814E1EF30070}" srcOrd="1" destOrd="0" presId="urn:microsoft.com/office/officeart/2009/3/layout/HorizontalOrganizationChart"/>
    <dgm:cxn modelId="{2D778AF3-10F7-4AC0-A724-6B176E8FFD74}" type="presOf" srcId="{F67A5ACF-C304-4166-A0A3-751B9EC4F840}" destId="{6D516064-C9EB-49CD-AA5D-B4439243D4DB}" srcOrd="0" destOrd="0" presId="urn:microsoft.com/office/officeart/2009/3/layout/HorizontalOrganizationChart"/>
    <dgm:cxn modelId="{45EC7FFA-14BF-4E7D-8D8E-8529799475C5}" srcId="{F87225A0-6D14-4142-8A95-7F4F99845D72}" destId="{3E1BFC31-81DF-4DF5-A229-FDD52EC5F16B}" srcOrd="0" destOrd="0" parTransId="{3F6E289E-17B4-4788-ABA5-434A6CC33AC6}" sibTransId="{5DF56059-7874-4B16-B824-79EE09E7BC5D}"/>
    <dgm:cxn modelId="{B325ADFB-54A8-4E16-983E-786EEA303A4B}" type="presOf" srcId="{63A53B37-2DBF-49FE-A3DF-5B4EF8711C78}" destId="{99FC7969-418B-40F9-A99B-E7AF2980907C}" srcOrd="1" destOrd="0" presId="urn:microsoft.com/office/officeart/2009/3/layout/HorizontalOrganizationChart"/>
    <dgm:cxn modelId="{0823FA69-6BA4-4BB5-9CD8-094A224327DF}" type="presParOf" srcId="{FF14DB80-5C15-4547-80B4-1D6BB04DBC52}" destId="{C5E6FD2F-170A-49C0-99E2-8A162D259402}" srcOrd="0" destOrd="0" presId="urn:microsoft.com/office/officeart/2009/3/layout/HorizontalOrganizationChart"/>
    <dgm:cxn modelId="{B210AFD2-11BD-4BBD-B250-CBF43B8A0313}" type="presParOf" srcId="{C5E6FD2F-170A-49C0-99E2-8A162D259402}" destId="{C4F331B8-7C06-41CC-8524-B2051F2322AB}" srcOrd="0" destOrd="0" presId="urn:microsoft.com/office/officeart/2009/3/layout/HorizontalOrganizationChart"/>
    <dgm:cxn modelId="{E8AA7545-337C-4E83-979F-F0A79CE48F7F}" type="presParOf" srcId="{C4F331B8-7C06-41CC-8524-B2051F2322AB}" destId="{F6209C5B-54AD-49E9-8221-AC3FF8A1940F}" srcOrd="0" destOrd="0" presId="urn:microsoft.com/office/officeart/2009/3/layout/HorizontalOrganizationChart"/>
    <dgm:cxn modelId="{40EC2576-4B28-4615-8A42-7E15953403E9}" type="presParOf" srcId="{C4F331B8-7C06-41CC-8524-B2051F2322AB}" destId="{3F72534A-2031-49E7-991A-F56F20E8E4B8}" srcOrd="1" destOrd="0" presId="urn:microsoft.com/office/officeart/2009/3/layout/HorizontalOrganizationChart"/>
    <dgm:cxn modelId="{7F31415F-F558-483B-B876-0BA14E3277C5}" type="presParOf" srcId="{C5E6FD2F-170A-49C0-99E2-8A162D259402}" destId="{67FEA64D-5602-4A97-9628-A935147DA1F8}" srcOrd="1" destOrd="0" presId="urn:microsoft.com/office/officeart/2009/3/layout/HorizontalOrganizationChart"/>
    <dgm:cxn modelId="{5030D070-2671-4B00-ADAA-EE707D265559}" type="presParOf" srcId="{67FEA64D-5602-4A97-9628-A935147DA1F8}" destId="{181D2C87-9864-4DC7-A0C2-0C43AC196AAC}" srcOrd="0" destOrd="0" presId="urn:microsoft.com/office/officeart/2009/3/layout/HorizontalOrganizationChart"/>
    <dgm:cxn modelId="{BA0748FE-8D41-4F0D-9DCD-6D6D629E84F4}" type="presParOf" srcId="{67FEA64D-5602-4A97-9628-A935147DA1F8}" destId="{D9669C84-2787-40BE-AA15-AABB5CE11F43}" srcOrd="1" destOrd="0" presId="urn:microsoft.com/office/officeart/2009/3/layout/HorizontalOrganizationChart"/>
    <dgm:cxn modelId="{305503A7-8A92-4661-BA80-26A8629752B0}" type="presParOf" srcId="{D9669C84-2787-40BE-AA15-AABB5CE11F43}" destId="{9C2F5213-9C2F-4D87-A2ED-4338CB6ADC26}" srcOrd="0" destOrd="0" presId="urn:microsoft.com/office/officeart/2009/3/layout/HorizontalOrganizationChart"/>
    <dgm:cxn modelId="{107E5D8E-CAFA-4DE9-A4FF-4D1862018C63}" type="presParOf" srcId="{9C2F5213-9C2F-4D87-A2ED-4338CB6ADC26}" destId="{BABBA69B-FD17-4B76-A531-BD5BF9756780}" srcOrd="0" destOrd="0" presId="urn:microsoft.com/office/officeart/2009/3/layout/HorizontalOrganizationChart"/>
    <dgm:cxn modelId="{C8489B78-AA32-45AB-90C0-AAF6BEE2F741}" type="presParOf" srcId="{9C2F5213-9C2F-4D87-A2ED-4338CB6ADC26}" destId="{7C0F0A5A-00B8-46C0-9603-516CF4C1F959}" srcOrd="1" destOrd="0" presId="urn:microsoft.com/office/officeart/2009/3/layout/HorizontalOrganizationChart"/>
    <dgm:cxn modelId="{8012FDAE-607F-4663-BF2D-0D9E6EA139B1}" type="presParOf" srcId="{D9669C84-2787-40BE-AA15-AABB5CE11F43}" destId="{22C3898A-89DB-412E-898E-06071E1A4185}" srcOrd="1" destOrd="0" presId="urn:microsoft.com/office/officeart/2009/3/layout/HorizontalOrganizationChart"/>
    <dgm:cxn modelId="{25A4ACA5-27AC-4AF3-B7D1-D764938F59E9}" type="presParOf" srcId="{22C3898A-89DB-412E-898E-06071E1A4185}" destId="{6ED3CA27-5E50-41CA-9FB4-02E5B4A94849}" srcOrd="0" destOrd="0" presId="urn:microsoft.com/office/officeart/2009/3/layout/HorizontalOrganizationChart"/>
    <dgm:cxn modelId="{C4DAEBC5-C011-4030-9538-754248932CC5}" type="presParOf" srcId="{22C3898A-89DB-412E-898E-06071E1A4185}" destId="{5FFE3312-164B-417C-9268-D7770E10E66B}" srcOrd="1" destOrd="0" presId="urn:microsoft.com/office/officeart/2009/3/layout/HorizontalOrganizationChart"/>
    <dgm:cxn modelId="{F6DFCAC8-AF21-48C5-82C1-9F1CE579A6F1}" type="presParOf" srcId="{5FFE3312-164B-417C-9268-D7770E10E66B}" destId="{AC1D8E34-29C2-437E-8C7F-1616A556885B}" srcOrd="0" destOrd="0" presId="urn:microsoft.com/office/officeart/2009/3/layout/HorizontalOrganizationChart"/>
    <dgm:cxn modelId="{6B652EFE-8827-4179-BE21-DDF735333F7D}" type="presParOf" srcId="{AC1D8E34-29C2-437E-8C7F-1616A556885B}" destId="{32382B87-61A5-47E6-8001-6B4627D0CAF3}" srcOrd="0" destOrd="0" presId="urn:microsoft.com/office/officeart/2009/3/layout/HorizontalOrganizationChart"/>
    <dgm:cxn modelId="{DC71A3E6-621B-425D-9B27-D80569029181}" type="presParOf" srcId="{AC1D8E34-29C2-437E-8C7F-1616A556885B}" destId="{2F278032-AF6D-4B58-856D-6DCDDC52E51C}" srcOrd="1" destOrd="0" presId="urn:microsoft.com/office/officeart/2009/3/layout/HorizontalOrganizationChart"/>
    <dgm:cxn modelId="{3C2855A1-8216-4366-9623-AEF89962CBBC}" type="presParOf" srcId="{5FFE3312-164B-417C-9268-D7770E10E66B}" destId="{92800AE2-C897-4F3B-AAC1-6767E481FBF1}" srcOrd="1" destOrd="0" presId="urn:microsoft.com/office/officeart/2009/3/layout/HorizontalOrganizationChart"/>
    <dgm:cxn modelId="{0E57788E-FC86-437C-97F9-C8DFC3B24340}" type="presParOf" srcId="{5FFE3312-164B-417C-9268-D7770E10E66B}" destId="{25B5A5EC-ED88-42F5-9D91-716BCCCCCDC3}" srcOrd="2" destOrd="0" presId="urn:microsoft.com/office/officeart/2009/3/layout/HorizontalOrganizationChart"/>
    <dgm:cxn modelId="{10150B87-B11A-4D06-AAF0-3086919DF15E}" type="presParOf" srcId="{22C3898A-89DB-412E-898E-06071E1A4185}" destId="{7A3B397E-C952-42FE-92AB-4E0872A243EE}" srcOrd="2" destOrd="0" presId="urn:microsoft.com/office/officeart/2009/3/layout/HorizontalOrganizationChart"/>
    <dgm:cxn modelId="{1B93B748-9626-49C3-AE3B-B37DAF481744}" type="presParOf" srcId="{22C3898A-89DB-412E-898E-06071E1A4185}" destId="{393C733B-E050-4792-824D-381EDFAC97E1}" srcOrd="3" destOrd="0" presId="urn:microsoft.com/office/officeart/2009/3/layout/HorizontalOrganizationChart"/>
    <dgm:cxn modelId="{1208D676-07F2-4899-B92C-BB4DC8EEEA63}" type="presParOf" srcId="{393C733B-E050-4792-824D-381EDFAC97E1}" destId="{CCFA82FB-BBD6-4DBF-BAB5-75A1AEB1986E}" srcOrd="0" destOrd="0" presId="urn:microsoft.com/office/officeart/2009/3/layout/HorizontalOrganizationChart"/>
    <dgm:cxn modelId="{25756B85-BB88-4A81-8188-FC4E34399461}" type="presParOf" srcId="{CCFA82FB-BBD6-4DBF-BAB5-75A1AEB1986E}" destId="{C6C8818A-E47D-4A42-B375-F402D89943B0}" srcOrd="0" destOrd="0" presId="urn:microsoft.com/office/officeart/2009/3/layout/HorizontalOrganizationChart"/>
    <dgm:cxn modelId="{60F8D0BC-6D96-4211-8349-F16A715DE32C}" type="presParOf" srcId="{CCFA82FB-BBD6-4DBF-BAB5-75A1AEB1986E}" destId="{672C07C2-37CA-4EDE-963C-5496B9B189CF}" srcOrd="1" destOrd="0" presId="urn:microsoft.com/office/officeart/2009/3/layout/HorizontalOrganizationChart"/>
    <dgm:cxn modelId="{FEFEF2B5-AF2D-4486-A21E-89E35B6E3B06}" type="presParOf" srcId="{393C733B-E050-4792-824D-381EDFAC97E1}" destId="{671E45F8-9E74-4507-8811-7920D536E02C}" srcOrd="1" destOrd="0" presId="urn:microsoft.com/office/officeart/2009/3/layout/HorizontalOrganizationChart"/>
    <dgm:cxn modelId="{E7458A84-DCF5-4B9F-94B3-7DEE72EC1AA2}" type="presParOf" srcId="{393C733B-E050-4792-824D-381EDFAC97E1}" destId="{9A0BA688-4E20-4007-B617-A3DC2AD3EB29}" srcOrd="2" destOrd="0" presId="urn:microsoft.com/office/officeart/2009/3/layout/HorizontalOrganizationChart"/>
    <dgm:cxn modelId="{EB06893D-BBBD-4C50-8597-B2153CDC0DD8}" type="presParOf" srcId="{22C3898A-89DB-412E-898E-06071E1A4185}" destId="{EC4CE18C-A138-41AE-843D-C7C544929D88}" srcOrd="4" destOrd="0" presId="urn:microsoft.com/office/officeart/2009/3/layout/HorizontalOrganizationChart"/>
    <dgm:cxn modelId="{33049D79-FD5D-4F41-A1C4-DED5EEB7495B}" type="presParOf" srcId="{22C3898A-89DB-412E-898E-06071E1A4185}" destId="{334F4C90-4CDE-4D0B-BB59-91190ADEA034}" srcOrd="5" destOrd="0" presId="urn:microsoft.com/office/officeart/2009/3/layout/HorizontalOrganizationChart"/>
    <dgm:cxn modelId="{44BBB247-CCC4-4668-A62A-EFD458D9F0B8}" type="presParOf" srcId="{334F4C90-4CDE-4D0B-BB59-91190ADEA034}" destId="{526062B2-3107-4590-8F50-B8F862405094}" srcOrd="0" destOrd="0" presId="urn:microsoft.com/office/officeart/2009/3/layout/HorizontalOrganizationChart"/>
    <dgm:cxn modelId="{5A333689-ADF3-4C39-9CCE-CE1A29099A37}" type="presParOf" srcId="{526062B2-3107-4590-8F50-B8F862405094}" destId="{E9064FD6-AF79-4C8F-9543-BAA0CB61BFEE}" srcOrd="0" destOrd="0" presId="urn:microsoft.com/office/officeart/2009/3/layout/HorizontalOrganizationChart"/>
    <dgm:cxn modelId="{59FD8719-8AF8-4F7B-8E17-F864E1B25FD0}" type="presParOf" srcId="{526062B2-3107-4590-8F50-B8F862405094}" destId="{8EEEF7E1-0849-4B37-A50E-881D20C179EF}" srcOrd="1" destOrd="0" presId="urn:microsoft.com/office/officeart/2009/3/layout/HorizontalOrganizationChart"/>
    <dgm:cxn modelId="{80E808F0-6E88-4BE0-833C-E4D3E06420A3}" type="presParOf" srcId="{334F4C90-4CDE-4D0B-BB59-91190ADEA034}" destId="{0EC990A0-7C22-45B1-9F63-FD809DC25B98}" srcOrd="1" destOrd="0" presId="urn:microsoft.com/office/officeart/2009/3/layout/HorizontalOrganizationChart"/>
    <dgm:cxn modelId="{5F26496C-F8C2-4BFF-8334-61C7A72D6A3C}" type="presParOf" srcId="{334F4C90-4CDE-4D0B-BB59-91190ADEA034}" destId="{744CA6FA-3672-4C03-8B58-D34FDC2F09E8}" srcOrd="2" destOrd="0" presId="urn:microsoft.com/office/officeart/2009/3/layout/HorizontalOrganizationChart"/>
    <dgm:cxn modelId="{F7EFC3B7-D2EC-441C-B9DF-5626E6633CBF}" type="presParOf" srcId="{22C3898A-89DB-412E-898E-06071E1A4185}" destId="{2BAE9C93-180E-4C5C-A722-DD25C202A68D}" srcOrd="6" destOrd="0" presId="urn:microsoft.com/office/officeart/2009/3/layout/HorizontalOrganizationChart"/>
    <dgm:cxn modelId="{9BB928CE-05BB-47C8-87C8-86DA1866D5E7}" type="presParOf" srcId="{22C3898A-89DB-412E-898E-06071E1A4185}" destId="{FDD7FE88-E593-4A33-8814-FAE725170142}" srcOrd="7" destOrd="0" presId="urn:microsoft.com/office/officeart/2009/3/layout/HorizontalOrganizationChart"/>
    <dgm:cxn modelId="{3A820B4A-5BEB-4E1C-AA79-5BED1A942282}" type="presParOf" srcId="{FDD7FE88-E593-4A33-8814-FAE725170142}" destId="{F702D3FE-520A-41E0-9BF8-6DA6489DE0E7}" srcOrd="0" destOrd="0" presId="urn:microsoft.com/office/officeart/2009/3/layout/HorizontalOrganizationChart"/>
    <dgm:cxn modelId="{CAE1D0D3-796F-411D-A01B-4AF74693404F}" type="presParOf" srcId="{F702D3FE-520A-41E0-9BF8-6DA6489DE0E7}" destId="{900AB204-FC2F-4837-A548-6643A592B2CB}" srcOrd="0" destOrd="0" presId="urn:microsoft.com/office/officeart/2009/3/layout/HorizontalOrganizationChart"/>
    <dgm:cxn modelId="{B940CB52-4851-401A-9077-3D7D633DF180}" type="presParOf" srcId="{F702D3FE-520A-41E0-9BF8-6DA6489DE0E7}" destId="{7ADA7DC4-683A-4A32-AE67-F18E8B46FB9C}" srcOrd="1" destOrd="0" presId="urn:microsoft.com/office/officeart/2009/3/layout/HorizontalOrganizationChart"/>
    <dgm:cxn modelId="{C746EE08-30C0-4D51-A959-AA7ED6372352}" type="presParOf" srcId="{FDD7FE88-E593-4A33-8814-FAE725170142}" destId="{A21C9648-BE7F-4ACA-BA79-95AA9B91EBB3}" srcOrd="1" destOrd="0" presId="urn:microsoft.com/office/officeart/2009/3/layout/HorizontalOrganizationChart"/>
    <dgm:cxn modelId="{61E82BCD-03A5-453A-904B-070786A142B4}" type="presParOf" srcId="{FDD7FE88-E593-4A33-8814-FAE725170142}" destId="{5F46B9E6-0944-4149-8664-F55ACA7E847F}" srcOrd="2" destOrd="0" presId="urn:microsoft.com/office/officeart/2009/3/layout/HorizontalOrganizationChart"/>
    <dgm:cxn modelId="{49D378CC-9F1C-451B-8EFB-C2D22B47BB09}" type="presParOf" srcId="{22C3898A-89DB-412E-898E-06071E1A4185}" destId="{4D3023B4-3861-46AD-B8E9-FD291A02302D}" srcOrd="8" destOrd="0" presId="urn:microsoft.com/office/officeart/2009/3/layout/HorizontalOrganizationChart"/>
    <dgm:cxn modelId="{544B2DA8-B3FD-4FA6-BFE2-2F05EE5126BA}" type="presParOf" srcId="{22C3898A-89DB-412E-898E-06071E1A4185}" destId="{9EFEA044-8812-44D8-8A41-3C6180BA2D79}" srcOrd="9" destOrd="0" presId="urn:microsoft.com/office/officeart/2009/3/layout/HorizontalOrganizationChart"/>
    <dgm:cxn modelId="{FF6C565F-CD0E-4C4B-8F82-492F2B3D8691}" type="presParOf" srcId="{9EFEA044-8812-44D8-8A41-3C6180BA2D79}" destId="{6572A888-FE79-4AC2-94A7-DA6D66992E4B}" srcOrd="0" destOrd="0" presId="urn:microsoft.com/office/officeart/2009/3/layout/HorizontalOrganizationChart"/>
    <dgm:cxn modelId="{9448A6CD-7AAE-44F5-BFD5-F72C0B8B96A2}" type="presParOf" srcId="{6572A888-FE79-4AC2-94A7-DA6D66992E4B}" destId="{23E47B8C-4577-463E-A87B-A4B48BAF87AA}" srcOrd="0" destOrd="0" presId="urn:microsoft.com/office/officeart/2009/3/layout/HorizontalOrganizationChart"/>
    <dgm:cxn modelId="{DF03DD10-6F04-4A2C-A9E6-3124EE48A32C}" type="presParOf" srcId="{6572A888-FE79-4AC2-94A7-DA6D66992E4B}" destId="{88C6A797-32C2-4882-B4A4-814E1EF30070}" srcOrd="1" destOrd="0" presId="urn:microsoft.com/office/officeart/2009/3/layout/HorizontalOrganizationChart"/>
    <dgm:cxn modelId="{63163691-8941-4712-843C-9AF52FC4703A}" type="presParOf" srcId="{9EFEA044-8812-44D8-8A41-3C6180BA2D79}" destId="{660068C5-C574-4B17-AE5F-EEC7AE5E3A3A}" srcOrd="1" destOrd="0" presId="urn:microsoft.com/office/officeart/2009/3/layout/HorizontalOrganizationChart"/>
    <dgm:cxn modelId="{CB449F47-D611-4428-8B9B-9B50B0ED631A}" type="presParOf" srcId="{9EFEA044-8812-44D8-8A41-3C6180BA2D79}" destId="{1AE33EC6-72DD-4AAF-AE40-37418D0AC7A2}" srcOrd="2" destOrd="0" presId="urn:microsoft.com/office/officeart/2009/3/layout/HorizontalOrganizationChart"/>
    <dgm:cxn modelId="{6E9D56D0-294B-470B-B172-0231A90BA396}" type="presParOf" srcId="{22C3898A-89DB-412E-898E-06071E1A4185}" destId="{631A7568-5AF2-421F-853F-53B2310E83DE}" srcOrd="10" destOrd="0" presId="urn:microsoft.com/office/officeart/2009/3/layout/HorizontalOrganizationChart"/>
    <dgm:cxn modelId="{975DEF63-2169-46F5-83DC-325C209BB1DE}" type="presParOf" srcId="{22C3898A-89DB-412E-898E-06071E1A4185}" destId="{3ECD5F4D-A542-41C9-98FD-F60B40648FF8}" srcOrd="11" destOrd="0" presId="urn:microsoft.com/office/officeart/2009/3/layout/HorizontalOrganizationChart"/>
    <dgm:cxn modelId="{2D11E834-4D98-4A1E-A2AF-389FCA7932F4}" type="presParOf" srcId="{3ECD5F4D-A542-41C9-98FD-F60B40648FF8}" destId="{4057C12E-5DB2-4609-A813-1F9AEF611AC1}" srcOrd="0" destOrd="0" presId="urn:microsoft.com/office/officeart/2009/3/layout/HorizontalOrganizationChart"/>
    <dgm:cxn modelId="{D2CA88D2-95DC-4810-BB14-3C0412EB0EE4}" type="presParOf" srcId="{4057C12E-5DB2-4609-A813-1F9AEF611AC1}" destId="{818824CA-D7EB-496C-B6F9-1E5C0F063900}" srcOrd="0" destOrd="0" presId="urn:microsoft.com/office/officeart/2009/3/layout/HorizontalOrganizationChart"/>
    <dgm:cxn modelId="{E6FC4269-5A46-47C4-8F49-9AF4AB011278}" type="presParOf" srcId="{4057C12E-5DB2-4609-A813-1F9AEF611AC1}" destId="{E289FD54-1551-490F-BA6A-B115CCAD8BEB}" srcOrd="1" destOrd="0" presId="urn:microsoft.com/office/officeart/2009/3/layout/HorizontalOrganizationChart"/>
    <dgm:cxn modelId="{743A7723-A24C-4024-8A63-258FB7289437}" type="presParOf" srcId="{3ECD5F4D-A542-41C9-98FD-F60B40648FF8}" destId="{EEB53FB6-F571-4C1B-85D5-4444345C9E50}" srcOrd="1" destOrd="0" presId="urn:microsoft.com/office/officeart/2009/3/layout/HorizontalOrganizationChart"/>
    <dgm:cxn modelId="{675D6BDA-2A88-4DD0-BCFF-367F633B5263}" type="presParOf" srcId="{3ECD5F4D-A542-41C9-98FD-F60B40648FF8}" destId="{8C50641F-101A-4BE2-AEC1-915605BF41EB}" srcOrd="2" destOrd="0" presId="urn:microsoft.com/office/officeart/2009/3/layout/HorizontalOrganizationChart"/>
    <dgm:cxn modelId="{D77F5C23-0F3D-408D-8AB0-6CCBE2AA4936}" type="presParOf" srcId="{D9669C84-2787-40BE-AA15-AABB5CE11F43}" destId="{5647B9A0-4951-44BC-B27D-0A6A94EC644F}" srcOrd="2" destOrd="0" presId="urn:microsoft.com/office/officeart/2009/3/layout/HorizontalOrganizationChart"/>
    <dgm:cxn modelId="{32ED1BD8-A089-48EE-9A63-66537E203B38}" type="presParOf" srcId="{67FEA64D-5602-4A97-9628-A935147DA1F8}" destId="{AF9DF164-B1DA-493F-A775-6DB5613018FE}" srcOrd="2" destOrd="0" presId="urn:microsoft.com/office/officeart/2009/3/layout/HorizontalOrganizationChart"/>
    <dgm:cxn modelId="{AEF4807C-28C3-4823-8A2C-A80EFD873AB2}" type="presParOf" srcId="{67FEA64D-5602-4A97-9628-A935147DA1F8}" destId="{2EDCCA4A-20B4-4647-95E3-A9623E433695}" srcOrd="3" destOrd="0" presId="urn:microsoft.com/office/officeart/2009/3/layout/HorizontalOrganizationChart"/>
    <dgm:cxn modelId="{0112E57E-CF1D-4390-A32F-B80C04069089}" type="presParOf" srcId="{2EDCCA4A-20B4-4647-95E3-A9623E433695}" destId="{86A31446-179E-4190-9300-19747D1546CF}" srcOrd="0" destOrd="0" presId="urn:microsoft.com/office/officeart/2009/3/layout/HorizontalOrganizationChart"/>
    <dgm:cxn modelId="{CF35D019-AD7E-4E17-B57C-1A36B8DEAB2B}" type="presParOf" srcId="{86A31446-179E-4190-9300-19747D1546CF}" destId="{6D516064-C9EB-49CD-AA5D-B4439243D4DB}" srcOrd="0" destOrd="0" presId="urn:microsoft.com/office/officeart/2009/3/layout/HorizontalOrganizationChart"/>
    <dgm:cxn modelId="{7F8A7154-74E7-4984-A773-6CD2A5696253}" type="presParOf" srcId="{86A31446-179E-4190-9300-19747D1546CF}" destId="{50451E2D-9673-4623-8A9C-93DAD072E449}" srcOrd="1" destOrd="0" presId="urn:microsoft.com/office/officeart/2009/3/layout/HorizontalOrganizationChart"/>
    <dgm:cxn modelId="{C0242D28-FA5A-456C-89B4-F25B4ED76054}" type="presParOf" srcId="{2EDCCA4A-20B4-4647-95E3-A9623E433695}" destId="{88FD8DDB-D444-4691-AF4A-EB7231A97085}" srcOrd="1" destOrd="0" presId="urn:microsoft.com/office/officeart/2009/3/layout/HorizontalOrganizationChart"/>
    <dgm:cxn modelId="{7B8AA4AE-3E86-43CE-8789-D4E6A576BCFD}" type="presParOf" srcId="{88FD8DDB-D444-4691-AF4A-EB7231A97085}" destId="{38F685F8-44E7-420D-B88C-2B246A8028E6}" srcOrd="0" destOrd="0" presId="urn:microsoft.com/office/officeart/2009/3/layout/HorizontalOrganizationChart"/>
    <dgm:cxn modelId="{057B194E-0108-4C4A-A6FC-7ABB3FBF10CF}" type="presParOf" srcId="{88FD8DDB-D444-4691-AF4A-EB7231A97085}" destId="{587A516C-6C97-41BB-8C60-DFA66BEE1747}" srcOrd="1" destOrd="0" presId="urn:microsoft.com/office/officeart/2009/3/layout/HorizontalOrganizationChart"/>
    <dgm:cxn modelId="{6A26CADF-D6CF-4E98-8DAA-C3D59D8DFA91}" type="presParOf" srcId="{587A516C-6C97-41BB-8C60-DFA66BEE1747}" destId="{3D5A1B37-A4D4-4930-9C36-CDA495763F8C}" srcOrd="0" destOrd="0" presId="urn:microsoft.com/office/officeart/2009/3/layout/HorizontalOrganizationChart"/>
    <dgm:cxn modelId="{FC039621-D8F5-4545-AFEA-9F3DC8D637F4}" type="presParOf" srcId="{3D5A1B37-A4D4-4930-9C36-CDA495763F8C}" destId="{634A198D-C19F-48BE-80B5-DFE653D778B7}" srcOrd="0" destOrd="0" presId="urn:microsoft.com/office/officeart/2009/3/layout/HorizontalOrganizationChart"/>
    <dgm:cxn modelId="{46D3AFA8-716C-4DDE-B153-237A7C73CB2F}" type="presParOf" srcId="{3D5A1B37-A4D4-4930-9C36-CDA495763F8C}" destId="{110AA046-2E7A-481D-9E77-1950DE2516A3}" srcOrd="1" destOrd="0" presId="urn:microsoft.com/office/officeart/2009/3/layout/HorizontalOrganizationChart"/>
    <dgm:cxn modelId="{44BD0438-9441-4AB4-8E4C-B2740A10609D}" type="presParOf" srcId="{587A516C-6C97-41BB-8C60-DFA66BEE1747}" destId="{F0C9BC0B-C58D-4611-869C-5880153D0445}" srcOrd="1" destOrd="0" presId="urn:microsoft.com/office/officeart/2009/3/layout/HorizontalOrganizationChart"/>
    <dgm:cxn modelId="{7DCF7B22-70EB-4419-850C-F86A3208D9C6}" type="presParOf" srcId="{587A516C-6C97-41BB-8C60-DFA66BEE1747}" destId="{BAEF444C-5116-4BBE-A977-1FB382E0F3B2}" srcOrd="2" destOrd="0" presId="urn:microsoft.com/office/officeart/2009/3/layout/HorizontalOrganizationChart"/>
    <dgm:cxn modelId="{F5412EFD-17E6-4DE9-BAB4-4755D2F8130F}" type="presParOf" srcId="{88FD8DDB-D444-4691-AF4A-EB7231A97085}" destId="{4492BC9F-4EB8-45B3-BEA1-CA73DCA2289B}" srcOrd="2" destOrd="0" presId="urn:microsoft.com/office/officeart/2009/3/layout/HorizontalOrganizationChart"/>
    <dgm:cxn modelId="{EE7FD7CF-9C7F-4FB4-95E3-DBFB4B89E48E}" type="presParOf" srcId="{88FD8DDB-D444-4691-AF4A-EB7231A97085}" destId="{00367858-E7DC-4425-9761-E146C9962A4D}" srcOrd="3" destOrd="0" presId="urn:microsoft.com/office/officeart/2009/3/layout/HorizontalOrganizationChart"/>
    <dgm:cxn modelId="{BDC0B678-F18A-4B49-BF9A-EF995E61067C}" type="presParOf" srcId="{00367858-E7DC-4425-9761-E146C9962A4D}" destId="{799C3C0F-E139-4EDD-A68B-0A6C5D1DBB99}" srcOrd="0" destOrd="0" presId="urn:microsoft.com/office/officeart/2009/3/layout/HorizontalOrganizationChart"/>
    <dgm:cxn modelId="{64716CB1-4066-4BF2-AE20-2C10C9963C53}" type="presParOf" srcId="{799C3C0F-E139-4EDD-A68B-0A6C5D1DBB99}" destId="{33DDBC75-674A-44C6-A4FC-076D3B954C9B}" srcOrd="0" destOrd="0" presId="urn:microsoft.com/office/officeart/2009/3/layout/HorizontalOrganizationChart"/>
    <dgm:cxn modelId="{F1A131D1-5943-41DB-BB6E-8F6F604AFA55}" type="presParOf" srcId="{799C3C0F-E139-4EDD-A68B-0A6C5D1DBB99}" destId="{42EADF12-03F7-48AB-8D33-1B6E209D9537}" srcOrd="1" destOrd="0" presId="urn:microsoft.com/office/officeart/2009/3/layout/HorizontalOrganizationChart"/>
    <dgm:cxn modelId="{698E7AA8-0BB7-44AC-BBE1-EB4586844D5B}" type="presParOf" srcId="{00367858-E7DC-4425-9761-E146C9962A4D}" destId="{8ADF5FF8-FCDE-4DAB-9E68-A1B35006D04C}" srcOrd="1" destOrd="0" presId="urn:microsoft.com/office/officeart/2009/3/layout/HorizontalOrganizationChart"/>
    <dgm:cxn modelId="{3318312B-0F15-4FF5-9391-CE8BEC2B6824}" type="presParOf" srcId="{00367858-E7DC-4425-9761-E146C9962A4D}" destId="{E2D18953-2E1E-482B-B059-9CB5CD8A4EB4}" srcOrd="2" destOrd="0" presId="urn:microsoft.com/office/officeart/2009/3/layout/HorizontalOrganizationChart"/>
    <dgm:cxn modelId="{79F65B63-E7C2-4C95-B0FD-C92BD9A59AF0}" type="presParOf" srcId="{88FD8DDB-D444-4691-AF4A-EB7231A97085}" destId="{DA424F3A-91A2-488A-A980-99F47ACA1DCB}" srcOrd="4" destOrd="0" presId="urn:microsoft.com/office/officeart/2009/3/layout/HorizontalOrganizationChart"/>
    <dgm:cxn modelId="{1D1A94CD-319E-4CAE-8E43-93CABDE7FAA2}" type="presParOf" srcId="{88FD8DDB-D444-4691-AF4A-EB7231A97085}" destId="{58063888-C1D3-4E54-882C-4F4E550541A2}" srcOrd="5" destOrd="0" presId="urn:microsoft.com/office/officeart/2009/3/layout/HorizontalOrganizationChart"/>
    <dgm:cxn modelId="{166DEDA6-2CC8-4DEF-B680-EF9D838BC5A2}" type="presParOf" srcId="{58063888-C1D3-4E54-882C-4F4E550541A2}" destId="{6077C14B-72E2-44B1-A081-B35180E94578}" srcOrd="0" destOrd="0" presId="urn:microsoft.com/office/officeart/2009/3/layout/HorizontalOrganizationChart"/>
    <dgm:cxn modelId="{26B63041-73E0-4D52-B009-A27EB4AE953F}" type="presParOf" srcId="{6077C14B-72E2-44B1-A081-B35180E94578}" destId="{BB8F941D-76B5-4576-A0B7-7AD22EFC25C4}" srcOrd="0" destOrd="0" presId="urn:microsoft.com/office/officeart/2009/3/layout/HorizontalOrganizationChart"/>
    <dgm:cxn modelId="{B6A3450B-94BC-40BB-828F-3F972B5255BD}" type="presParOf" srcId="{6077C14B-72E2-44B1-A081-B35180E94578}" destId="{99FC7969-418B-40F9-A99B-E7AF2980907C}" srcOrd="1" destOrd="0" presId="urn:microsoft.com/office/officeart/2009/3/layout/HorizontalOrganizationChart"/>
    <dgm:cxn modelId="{24BD0512-3B28-40C7-B88B-B1E0B099DD0F}" type="presParOf" srcId="{58063888-C1D3-4E54-882C-4F4E550541A2}" destId="{7B0C76F3-2B35-4505-99D2-0C2A7EA8BF4D}" srcOrd="1" destOrd="0" presId="urn:microsoft.com/office/officeart/2009/3/layout/HorizontalOrganizationChart"/>
    <dgm:cxn modelId="{19E10D03-0299-4F85-841E-76DB3160C03B}" type="presParOf" srcId="{58063888-C1D3-4E54-882C-4F4E550541A2}" destId="{F8EA4F0B-E90B-4993-92A0-9C44DF855D3F}" srcOrd="2" destOrd="0" presId="urn:microsoft.com/office/officeart/2009/3/layout/HorizontalOrganizationChart"/>
    <dgm:cxn modelId="{A72F3B5F-7750-4F0D-ACF9-96F81FBB9E59}" type="presParOf" srcId="{2EDCCA4A-20B4-4647-95E3-A9623E433695}" destId="{329BCD0A-8DEA-4C0B-922E-D4AEDACB2A26}" srcOrd="2" destOrd="0" presId="urn:microsoft.com/office/officeart/2009/3/layout/HorizontalOrganizationChart"/>
    <dgm:cxn modelId="{724B915E-653D-4DDA-AF60-E657D3EF47DD}" type="presParOf" srcId="{C5E6FD2F-170A-49C0-99E2-8A162D259402}" destId="{D9BB6F3C-0D5C-452B-8ED3-A6E5B4729A5D}"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E1AB4-1429-4F09-8E43-4C5840B05C09}">
      <dsp:nvSpPr>
        <dsp:cNvPr id="0" name=""/>
        <dsp:cNvSpPr/>
      </dsp:nvSpPr>
      <dsp:spPr>
        <a:xfrm>
          <a:off x="1683418" y="1464240"/>
          <a:ext cx="979021" cy="979021"/>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在线课程质量观</a:t>
          </a:r>
        </a:p>
      </dsp:txBody>
      <dsp:txXfrm>
        <a:off x="1826792" y="1607614"/>
        <a:ext cx="692273" cy="692273"/>
      </dsp:txXfrm>
    </dsp:sp>
    <dsp:sp modelId="{EF8419FA-4E31-476C-B115-CCAD46E37F2B}">
      <dsp:nvSpPr>
        <dsp:cNvPr id="0" name=""/>
        <dsp:cNvSpPr/>
      </dsp:nvSpPr>
      <dsp:spPr>
        <a:xfrm rot="16200000">
          <a:off x="2022207" y="1021958"/>
          <a:ext cx="301443" cy="332867"/>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2067424" y="1133748"/>
        <a:ext cx="211010" cy="199721"/>
      </dsp:txXfrm>
    </dsp:sp>
    <dsp:sp modelId="{1C3314DE-B39A-43F2-A3B9-0FE5339A5FFD}">
      <dsp:nvSpPr>
        <dsp:cNvPr id="0" name=""/>
        <dsp:cNvSpPr/>
      </dsp:nvSpPr>
      <dsp:spPr>
        <a:xfrm>
          <a:off x="1732369" y="14360"/>
          <a:ext cx="881119" cy="881119"/>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目标性质量观</a:t>
          </a:r>
        </a:p>
      </dsp:txBody>
      <dsp:txXfrm>
        <a:off x="1861406" y="143397"/>
        <a:ext cx="623045" cy="623045"/>
      </dsp:txXfrm>
    </dsp:sp>
    <dsp:sp modelId="{E5E9D627-8C8F-44CF-8278-AB7B96656BA8}">
      <dsp:nvSpPr>
        <dsp:cNvPr id="0" name=""/>
        <dsp:cNvSpPr/>
      </dsp:nvSpPr>
      <dsp:spPr>
        <a:xfrm rot="18900000">
          <a:off x="2563398" y="1246126"/>
          <a:ext cx="301443" cy="332867"/>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2576642" y="1344672"/>
        <a:ext cx="211010" cy="199721"/>
      </dsp:txXfrm>
    </dsp:sp>
    <dsp:sp modelId="{BAB0B40E-CF11-44CA-8A2B-68FC4CF78862}">
      <dsp:nvSpPr>
        <dsp:cNvPr id="0" name=""/>
        <dsp:cNvSpPr/>
      </dsp:nvSpPr>
      <dsp:spPr>
        <a:xfrm>
          <a:off x="2792202" y="453358"/>
          <a:ext cx="881119" cy="881119"/>
        </a:xfrm>
        <a:prstGeom prst="ellipse">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增值性质量观</a:t>
          </a:r>
        </a:p>
      </dsp:txBody>
      <dsp:txXfrm>
        <a:off x="2921239" y="582395"/>
        <a:ext cx="623045" cy="623045"/>
      </dsp:txXfrm>
    </dsp:sp>
    <dsp:sp modelId="{DDDE48E3-5539-47F1-AF12-B954BA017F3E}">
      <dsp:nvSpPr>
        <dsp:cNvPr id="0" name=""/>
        <dsp:cNvSpPr/>
      </dsp:nvSpPr>
      <dsp:spPr>
        <a:xfrm>
          <a:off x="2787567" y="1787317"/>
          <a:ext cx="301443" cy="332867"/>
        </a:xfrm>
        <a:prstGeom prst="rightArrow">
          <a:avLst>
            <a:gd name="adj1" fmla="val 60000"/>
            <a:gd name="adj2" fmla="val 50000"/>
          </a:avLst>
        </a:prstGeom>
        <a:solidFill>
          <a:srgbClr val="08A3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2787567" y="1853890"/>
        <a:ext cx="211010" cy="199721"/>
      </dsp:txXfrm>
    </dsp:sp>
    <dsp:sp modelId="{22FAE4AB-DEBF-4A91-8644-D10EDAF98CCB}">
      <dsp:nvSpPr>
        <dsp:cNvPr id="0" name=""/>
        <dsp:cNvSpPr/>
      </dsp:nvSpPr>
      <dsp:spPr>
        <a:xfrm>
          <a:off x="3231200" y="1513191"/>
          <a:ext cx="881119" cy="881119"/>
        </a:xfrm>
        <a:prstGeom prst="ellipse">
          <a:avLst/>
        </a:prstGeom>
        <a:solidFill>
          <a:srgbClr val="08A3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服务性质量观</a:t>
          </a:r>
        </a:p>
      </dsp:txBody>
      <dsp:txXfrm>
        <a:off x="3360237" y="1642228"/>
        <a:ext cx="623045" cy="623045"/>
      </dsp:txXfrm>
    </dsp:sp>
    <dsp:sp modelId="{F2D5C8D7-8C7A-486A-A0AE-A362EF30ECD4}">
      <dsp:nvSpPr>
        <dsp:cNvPr id="0" name=""/>
        <dsp:cNvSpPr/>
      </dsp:nvSpPr>
      <dsp:spPr>
        <a:xfrm rot="2700000">
          <a:off x="2563398" y="2328508"/>
          <a:ext cx="301443" cy="332867"/>
        </a:xfrm>
        <a:prstGeom prst="rightArrow">
          <a:avLst>
            <a:gd name="adj1" fmla="val 60000"/>
            <a:gd name="adj2" fmla="val 50000"/>
          </a:avLst>
        </a:prstGeom>
        <a:solidFill>
          <a:srgbClr val="406F8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2576642" y="2363108"/>
        <a:ext cx="211010" cy="199721"/>
      </dsp:txXfrm>
    </dsp:sp>
    <dsp:sp modelId="{8D455BF9-6AAA-444F-AC66-50AFDCEE995D}">
      <dsp:nvSpPr>
        <dsp:cNvPr id="0" name=""/>
        <dsp:cNvSpPr/>
      </dsp:nvSpPr>
      <dsp:spPr>
        <a:xfrm>
          <a:off x="2792202" y="2573025"/>
          <a:ext cx="881119" cy="881119"/>
        </a:xfrm>
        <a:prstGeom prst="ellipse">
          <a:avLst/>
        </a:prstGeom>
        <a:solidFill>
          <a:srgbClr val="406F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市场化质量观</a:t>
          </a:r>
        </a:p>
      </dsp:txBody>
      <dsp:txXfrm>
        <a:off x="2921239" y="2702062"/>
        <a:ext cx="623045" cy="623045"/>
      </dsp:txXfrm>
    </dsp:sp>
    <dsp:sp modelId="{0A1A3CD9-4A0B-4A3F-B3CC-0B1EF69EBADD}">
      <dsp:nvSpPr>
        <dsp:cNvPr id="0" name=""/>
        <dsp:cNvSpPr/>
      </dsp:nvSpPr>
      <dsp:spPr>
        <a:xfrm rot="5400000">
          <a:off x="2022207" y="2552677"/>
          <a:ext cx="301443" cy="332867"/>
        </a:xfrm>
        <a:prstGeom prst="rightArrow">
          <a:avLst>
            <a:gd name="adj1" fmla="val 60000"/>
            <a:gd name="adj2" fmla="val 50000"/>
          </a:avLst>
        </a:prstGeom>
        <a:solidFill>
          <a:srgbClr val="2E6E9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2067424" y="2574034"/>
        <a:ext cx="211010" cy="199721"/>
      </dsp:txXfrm>
    </dsp:sp>
    <dsp:sp modelId="{270FF45E-0859-4E70-B0ED-CC6E6D10BBA3}">
      <dsp:nvSpPr>
        <dsp:cNvPr id="0" name=""/>
        <dsp:cNvSpPr/>
      </dsp:nvSpPr>
      <dsp:spPr>
        <a:xfrm>
          <a:off x="1732369" y="3012022"/>
          <a:ext cx="881119" cy="881119"/>
        </a:xfrm>
        <a:prstGeom prst="ellipse">
          <a:avLst/>
        </a:prstGeom>
        <a:solidFill>
          <a:srgbClr val="2E6E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标准性质量观</a:t>
          </a:r>
        </a:p>
      </dsp:txBody>
      <dsp:txXfrm>
        <a:off x="1861406" y="3141059"/>
        <a:ext cx="623045" cy="623045"/>
      </dsp:txXfrm>
    </dsp:sp>
    <dsp:sp modelId="{B1EE3C7B-038E-4852-BAB6-E605F6BF62DC}">
      <dsp:nvSpPr>
        <dsp:cNvPr id="0" name=""/>
        <dsp:cNvSpPr/>
      </dsp:nvSpPr>
      <dsp:spPr>
        <a:xfrm rot="8100000">
          <a:off x="1481016" y="2328508"/>
          <a:ext cx="301443" cy="332867"/>
        </a:xfrm>
        <a:prstGeom prst="rightArrow">
          <a:avLst>
            <a:gd name="adj1" fmla="val 60000"/>
            <a:gd name="adj2" fmla="val 50000"/>
          </a:avLst>
        </a:prstGeom>
        <a:solidFill>
          <a:srgbClr val="29659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rot="10800000">
        <a:off x="1558205" y="2363108"/>
        <a:ext cx="211010" cy="199721"/>
      </dsp:txXfrm>
    </dsp:sp>
    <dsp:sp modelId="{5D96BD3D-7B41-4C65-BD81-2721E02ABC04}">
      <dsp:nvSpPr>
        <dsp:cNvPr id="0" name=""/>
        <dsp:cNvSpPr/>
      </dsp:nvSpPr>
      <dsp:spPr>
        <a:xfrm>
          <a:off x="672535" y="2573025"/>
          <a:ext cx="881119" cy="881119"/>
        </a:xfrm>
        <a:prstGeom prst="ellipse">
          <a:avLst/>
        </a:prstGeom>
        <a:solidFill>
          <a:srgbClr val="2965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全面发展质量观</a:t>
          </a:r>
        </a:p>
      </dsp:txBody>
      <dsp:txXfrm>
        <a:off x="801572" y="2702062"/>
        <a:ext cx="623045" cy="623045"/>
      </dsp:txXfrm>
    </dsp:sp>
    <dsp:sp modelId="{5230499A-76E6-458F-B389-0C9ADF32999B}">
      <dsp:nvSpPr>
        <dsp:cNvPr id="0" name=""/>
        <dsp:cNvSpPr/>
      </dsp:nvSpPr>
      <dsp:spPr>
        <a:xfrm rot="10800000">
          <a:off x="1256847" y="1787317"/>
          <a:ext cx="301443" cy="332867"/>
        </a:xfrm>
        <a:prstGeom prst="rightArrow">
          <a:avLst>
            <a:gd name="adj1" fmla="val 60000"/>
            <a:gd name="adj2" fmla="val 50000"/>
          </a:avLst>
        </a:prstGeom>
        <a:solidFill>
          <a:srgbClr val="274D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rot="10800000">
        <a:off x="1347280" y="1853890"/>
        <a:ext cx="211010" cy="199721"/>
      </dsp:txXfrm>
    </dsp:sp>
    <dsp:sp modelId="{59101272-E8A8-4246-950D-AFBF0A9908B8}">
      <dsp:nvSpPr>
        <dsp:cNvPr id="0" name=""/>
        <dsp:cNvSpPr/>
      </dsp:nvSpPr>
      <dsp:spPr>
        <a:xfrm>
          <a:off x="233538" y="1513191"/>
          <a:ext cx="881119" cy="881119"/>
        </a:xfrm>
        <a:prstGeom prst="ellipse">
          <a:avLst/>
        </a:prstGeom>
        <a:solidFill>
          <a:srgbClr val="274D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同一性质量观</a:t>
          </a:r>
        </a:p>
      </dsp:txBody>
      <dsp:txXfrm>
        <a:off x="362575" y="1642228"/>
        <a:ext cx="623045" cy="623045"/>
      </dsp:txXfrm>
    </dsp:sp>
    <dsp:sp modelId="{D67CC041-6C4E-4E66-8547-F73A6C7A4114}">
      <dsp:nvSpPr>
        <dsp:cNvPr id="0" name=""/>
        <dsp:cNvSpPr/>
      </dsp:nvSpPr>
      <dsp:spPr>
        <a:xfrm rot="13500000">
          <a:off x="1481016" y="1246126"/>
          <a:ext cx="301443" cy="332867"/>
        </a:xfrm>
        <a:prstGeom prst="rightArrow">
          <a:avLst>
            <a:gd name="adj1" fmla="val 60000"/>
            <a:gd name="adj2" fmla="val 50000"/>
          </a:avLst>
        </a:prstGeom>
        <a:solidFill>
          <a:srgbClr val="29659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rot="10800000">
        <a:off x="1558205" y="1344672"/>
        <a:ext cx="211010" cy="199721"/>
      </dsp:txXfrm>
    </dsp:sp>
    <dsp:sp modelId="{40DA9C06-BC65-405C-BE61-7CDF5116E6AD}">
      <dsp:nvSpPr>
        <dsp:cNvPr id="0" name=""/>
        <dsp:cNvSpPr/>
      </dsp:nvSpPr>
      <dsp:spPr>
        <a:xfrm>
          <a:off x="672535" y="453358"/>
          <a:ext cx="881119" cy="881119"/>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系统性质量观</a:t>
          </a:r>
        </a:p>
      </dsp:txBody>
      <dsp:txXfrm>
        <a:off x="801572" y="582395"/>
        <a:ext cx="623045" cy="623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FF4B7-FD9B-BE42-BFE8-8C1BAC7FAEBB}">
      <dsp:nvSpPr>
        <dsp:cNvPr id="0" name=""/>
        <dsp:cNvSpPr/>
      </dsp:nvSpPr>
      <dsp:spPr>
        <a:xfrm>
          <a:off x="2223432" y="562002"/>
          <a:ext cx="3755593" cy="3755593"/>
        </a:xfrm>
        <a:prstGeom prst="blockArc">
          <a:avLst>
            <a:gd name="adj1" fmla="val 1188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194437-51F8-F341-AB2A-F7DFEFBDA951}">
      <dsp:nvSpPr>
        <dsp:cNvPr id="0" name=""/>
        <dsp:cNvSpPr/>
      </dsp:nvSpPr>
      <dsp:spPr>
        <a:xfrm>
          <a:off x="2223432" y="562002"/>
          <a:ext cx="3755593" cy="3755593"/>
        </a:xfrm>
        <a:prstGeom prst="blockArc">
          <a:avLst>
            <a:gd name="adj1" fmla="val 7560000"/>
            <a:gd name="adj2" fmla="val 1188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B7DB5B-363F-DD4A-AE46-B4EEF48CDA1E}">
      <dsp:nvSpPr>
        <dsp:cNvPr id="0" name=""/>
        <dsp:cNvSpPr/>
      </dsp:nvSpPr>
      <dsp:spPr>
        <a:xfrm>
          <a:off x="2223432" y="562002"/>
          <a:ext cx="3755593" cy="3755593"/>
        </a:xfrm>
        <a:prstGeom prst="blockArc">
          <a:avLst>
            <a:gd name="adj1" fmla="val 3240000"/>
            <a:gd name="adj2" fmla="val 756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3A6574-280B-1246-811E-E52B3503ADE2}">
      <dsp:nvSpPr>
        <dsp:cNvPr id="0" name=""/>
        <dsp:cNvSpPr/>
      </dsp:nvSpPr>
      <dsp:spPr>
        <a:xfrm>
          <a:off x="2223432" y="562002"/>
          <a:ext cx="3755593" cy="3755593"/>
        </a:xfrm>
        <a:prstGeom prst="blockArc">
          <a:avLst>
            <a:gd name="adj1" fmla="val 20520000"/>
            <a:gd name="adj2" fmla="val 324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FF11CD-9D3E-514B-93EB-010BFEDF1C00}">
      <dsp:nvSpPr>
        <dsp:cNvPr id="0" name=""/>
        <dsp:cNvSpPr/>
      </dsp:nvSpPr>
      <dsp:spPr>
        <a:xfrm>
          <a:off x="2223432" y="562002"/>
          <a:ext cx="3755593" cy="3755593"/>
        </a:xfrm>
        <a:prstGeom prst="blockArc">
          <a:avLst>
            <a:gd name="adj1" fmla="val 16200000"/>
            <a:gd name="adj2" fmla="val 2052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48FC32-E070-5540-AEF4-8DE997A99F22}">
      <dsp:nvSpPr>
        <dsp:cNvPr id="0" name=""/>
        <dsp:cNvSpPr/>
      </dsp:nvSpPr>
      <dsp:spPr>
        <a:xfrm>
          <a:off x="3236126" y="1574696"/>
          <a:ext cx="1730205" cy="17302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t>课程</a:t>
          </a:r>
          <a:endParaRPr lang="en-US" sz="2400" kern="1200" dirty="0"/>
        </a:p>
        <a:p>
          <a:pPr marL="0" lvl="0" indent="0" algn="ctr" defTabSz="1066800">
            <a:lnSpc>
              <a:spcPct val="90000"/>
            </a:lnSpc>
            <a:spcBef>
              <a:spcPct val="0"/>
            </a:spcBef>
            <a:spcAft>
              <a:spcPct val="35000"/>
            </a:spcAft>
            <a:buNone/>
          </a:pPr>
          <a:r>
            <a:rPr lang="en-US" sz="2400" kern="1200" dirty="0" err="1"/>
            <a:t>质量</a:t>
          </a:r>
          <a:endParaRPr lang="en-US" sz="2400" kern="1200" dirty="0"/>
        </a:p>
      </dsp:txBody>
      <dsp:txXfrm>
        <a:off x="3489509" y="1828079"/>
        <a:ext cx="1223439" cy="1223439"/>
      </dsp:txXfrm>
    </dsp:sp>
    <dsp:sp modelId="{29873A59-98C5-2345-9A65-B83AD772AA29}">
      <dsp:nvSpPr>
        <dsp:cNvPr id="0" name=""/>
        <dsp:cNvSpPr/>
      </dsp:nvSpPr>
      <dsp:spPr>
        <a:xfrm>
          <a:off x="3495656" y="31"/>
          <a:ext cx="1211144" cy="12111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多元需求</a:t>
          </a:r>
          <a:endParaRPr lang="en-US" sz="2000" kern="1200" dirty="0"/>
        </a:p>
      </dsp:txBody>
      <dsp:txXfrm>
        <a:off x="3673024" y="177399"/>
        <a:ext cx="856408" cy="856408"/>
      </dsp:txXfrm>
    </dsp:sp>
    <dsp:sp modelId="{0135776A-8D26-8442-BD70-4F4C4BB10E9F}">
      <dsp:nvSpPr>
        <dsp:cNvPr id="0" name=""/>
        <dsp:cNvSpPr/>
      </dsp:nvSpPr>
      <dsp:spPr>
        <a:xfrm>
          <a:off x="5240080" y="1267429"/>
          <a:ext cx="1211144" cy="12111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过程</a:t>
          </a:r>
          <a:endParaRPr lang="en-US" sz="2000" kern="1200" dirty="0"/>
        </a:p>
      </dsp:txBody>
      <dsp:txXfrm>
        <a:off x="5417448" y="1444797"/>
        <a:ext cx="856408" cy="856408"/>
      </dsp:txXfrm>
    </dsp:sp>
    <dsp:sp modelId="{F1BC17FD-B186-A141-A0EF-222BBF7A8CC6}">
      <dsp:nvSpPr>
        <dsp:cNvPr id="0" name=""/>
        <dsp:cNvSpPr/>
      </dsp:nvSpPr>
      <dsp:spPr>
        <a:xfrm>
          <a:off x="4573770" y="3318122"/>
          <a:ext cx="1211144" cy="12111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结果</a:t>
          </a:r>
          <a:endParaRPr lang="en-US" sz="2000" kern="1200" dirty="0"/>
        </a:p>
      </dsp:txBody>
      <dsp:txXfrm>
        <a:off x="4751138" y="3495490"/>
        <a:ext cx="856408" cy="856408"/>
      </dsp:txXfrm>
    </dsp:sp>
    <dsp:sp modelId="{23363B2F-C983-5B4C-9E8F-FC80CFD5A8EB}">
      <dsp:nvSpPr>
        <dsp:cNvPr id="0" name=""/>
        <dsp:cNvSpPr/>
      </dsp:nvSpPr>
      <dsp:spPr>
        <a:xfrm>
          <a:off x="2417543" y="3318122"/>
          <a:ext cx="1211144" cy="12111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系统</a:t>
          </a:r>
          <a:endParaRPr lang="en-US" sz="2000" kern="1200" dirty="0"/>
        </a:p>
      </dsp:txBody>
      <dsp:txXfrm>
        <a:off x="2594911" y="3495490"/>
        <a:ext cx="856408" cy="856408"/>
      </dsp:txXfrm>
    </dsp:sp>
    <dsp:sp modelId="{36263EB1-ABAB-8D46-96B9-6C62EEC9ED6A}">
      <dsp:nvSpPr>
        <dsp:cNvPr id="0" name=""/>
        <dsp:cNvSpPr/>
      </dsp:nvSpPr>
      <dsp:spPr>
        <a:xfrm>
          <a:off x="1751233" y="1267429"/>
          <a:ext cx="1211144" cy="12111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动态变化</a:t>
          </a:r>
          <a:endParaRPr lang="en-US" sz="2000" kern="1200" dirty="0"/>
        </a:p>
      </dsp:txBody>
      <dsp:txXfrm>
        <a:off x="1928601" y="1444797"/>
        <a:ext cx="856408" cy="856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84CE-C7E9-44DA-97C6-13AFC86A9A8E}">
      <dsp:nvSpPr>
        <dsp:cNvPr id="0" name=""/>
        <dsp:cNvSpPr/>
      </dsp:nvSpPr>
      <dsp:spPr>
        <a:xfrm>
          <a:off x="1268667" y="810"/>
          <a:ext cx="916032" cy="56261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Verdana"/>
              <a:ea typeface="微软雅黑" panose="020B0503020204020204" pitchFamily="34" charset="-122"/>
              <a:cs typeface="+mn-cs"/>
            </a:rPr>
            <a:t>课程团队</a:t>
          </a:r>
        </a:p>
      </dsp:txBody>
      <dsp:txXfrm>
        <a:off x="1296132" y="28275"/>
        <a:ext cx="861102" cy="507684"/>
      </dsp:txXfrm>
    </dsp:sp>
    <dsp:sp modelId="{9D42BC2D-A3E1-4AEA-AE97-833584869AB9}">
      <dsp:nvSpPr>
        <dsp:cNvPr id="0" name=""/>
        <dsp:cNvSpPr/>
      </dsp:nvSpPr>
      <dsp:spPr>
        <a:xfrm>
          <a:off x="400760" y="282117"/>
          <a:ext cx="2651846" cy="2651846"/>
        </a:xfrm>
        <a:custGeom>
          <a:avLst/>
          <a:gdLst/>
          <a:ahLst/>
          <a:cxnLst/>
          <a:rect l="0" t="0" r="0" b="0"/>
          <a:pathLst>
            <a:path>
              <a:moveTo>
                <a:pt x="1789190" y="83564"/>
              </a:moveTo>
              <a:arcTo wR="1325923" hR="1325923" stAng="17427008" swAng="143381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4EDCB51-6E5B-4ABE-8CE5-1F37C57E1C5E}">
      <dsp:nvSpPr>
        <dsp:cNvPr id="0" name=""/>
        <dsp:cNvSpPr/>
      </dsp:nvSpPr>
      <dsp:spPr>
        <a:xfrm>
          <a:off x="2442185" y="663771"/>
          <a:ext cx="865561" cy="56261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b="1" kern="1200">
              <a:latin typeface="Verdana"/>
              <a:ea typeface="微软雅黑" panose="020B0503020204020204" pitchFamily="34" charset="-122"/>
              <a:cs typeface="+mn-cs"/>
            </a:rPr>
            <a:t>课程教学设计</a:t>
          </a:r>
          <a:endParaRPr lang="zh-CN" altLang="en-US" sz="1400" b="1" kern="1200" dirty="0">
            <a:latin typeface="Verdana"/>
            <a:ea typeface="微软雅黑" panose="020B0503020204020204" pitchFamily="34" charset="-122"/>
            <a:cs typeface="+mn-cs"/>
          </a:endParaRPr>
        </a:p>
      </dsp:txBody>
      <dsp:txXfrm>
        <a:off x="2469650" y="691236"/>
        <a:ext cx="810631" cy="507684"/>
      </dsp:txXfrm>
    </dsp:sp>
    <dsp:sp modelId="{3E326EE9-A378-47A1-8C1A-5D673506D5F3}">
      <dsp:nvSpPr>
        <dsp:cNvPr id="0" name=""/>
        <dsp:cNvSpPr/>
      </dsp:nvSpPr>
      <dsp:spPr>
        <a:xfrm>
          <a:off x="400760" y="282117"/>
          <a:ext cx="2651846" cy="2651846"/>
        </a:xfrm>
        <a:custGeom>
          <a:avLst/>
          <a:gdLst/>
          <a:ahLst/>
          <a:cxnLst/>
          <a:rect l="0" t="0" r="0" b="0"/>
          <a:pathLst>
            <a:path>
              <a:moveTo>
                <a:pt x="2597907" y="951585"/>
              </a:moveTo>
              <a:arcTo wR="1325923" hR="1325923" stAng="20616068" swAng="196786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96C1A6-0BEA-4E7F-9259-81BDB3C88AE8}">
      <dsp:nvSpPr>
        <dsp:cNvPr id="0" name=""/>
        <dsp:cNvSpPr/>
      </dsp:nvSpPr>
      <dsp:spPr>
        <a:xfrm>
          <a:off x="2424692" y="1989694"/>
          <a:ext cx="900547" cy="56261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Verdana"/>
              <a:ea typeface="微软雅黑" panose="020B0503020204020204" pitchFamily="34" charset="-122"/>
              <a:cs typeface="+mn-cs"/>
            </a:rPr>
            <a:t>课程内容</a:t>
          </a:r>
        </a:p>
      </dsp:txBody>
      <dsp:txXfrm>
        <a:off x="2452157" y="2017159"/>
        <a:ext cx="845617" cy="507684"/>
      </dsp:txXfrm>
    </dsp:sp>
    <dsp:sp modelId="{C09AC594-76F8-4CB1-8455-4ADB99B589DD}">
      <dsp:nvSpPr>
        <dsp:cNvPr id="0" name=""/>
        <dsp:cNvSpPr/>
      </dsp:nvSpPr>
      <dsp:spPr>
        <a:xfrm>
          <a:off x="400760" y="282117"/>
          <a:ext cx="2651846" cy="2651846"/>
        </a:xfrm>
        <a:custGeom>
          <a:avLst/>
          <a:gdLst/>
          <a:ahLst/>
          <a:cxnLst/>
          <a:rect l="0" t="0" r="0" b="0"/>
          <a:pathLst>
            <a:path>
              <a:moveTo>
                <a:pt x="2253802" y="2273082"/>
              </a:moveTo>
              <a:arcTo wR="1325923" hR="1325923" stAng="2735347" swAng="1052227"/>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819A2C-B7F8-458E-9197-4BAE312C1DF1}">
      <dsp:nvSpPr>
        <dsp:cNvPr id="0" name=""/>
        <dsp:cNvSpPr/>
      </dsp:nvSpPr>
      <dsp:spPr>
        <a:xfrm>
          <a:off x="1131012" y="2652656"/>
          <a:ext cx="1191341" cy="56261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b="1" kern="1200">
              <a:latin typeface="Verdana"/>
              <a:ea typeface="微软雅黑" panose="020B0503020204020204" pitchFamily="34" charset="-122"/>
              <a:cs typeface="+mn-cs"/>
            </a:rPr>
            <a:t>教学活动和教学指导</a:t>
          </a:r>
          <a:endParaRPr lang="zh-CN" altLang="en-US" sz="1400" b="1" kern="1200" dirty="0">
            <a:latin typeface="Verdana"/>
            <a:ea typeface="微软雅黑" panose="020B0503020204020204" pitchFamily="34" charset="-122"/>
            <a:cs typeface="+mn-cs"/>
          </a:endParaRPr>
        </a:p>
      </dsp:txBody>
      <dsp:txXfrm>
        <a:off x="1158477" y="2680121"/>
        <a:ext cx="1136411" cy="507684"/>
      </dsp:txXfrm>
    </dsp:sp>
    <dsp:sp modelId="{D7CE6F11-FE27-4272-9BE8-F7669B843DBD}">
      <dsp:nvSpPr>
        <dsp:cNvPr id="0" name=""/>
        <dsp:cNvSpPr/>
      </dsp:nvSpPr>
      <dsp:spPr>
        <a:xfrm>
          <a:off x="400760" y="282117"/>
          <a:ext cx="2651846" cy="2651846"/>
        </a:xfrm>
        <a:custGeom>
          <a:avLst/>
          <a:gdLst/>
          <a:ahLst/>
          <a:cxnLst/>
          <a:rect l="0" t="0" r="0" b="0"/>
          <a:pathLst>
            <a:path>
              <a:moveTo>
                <a:pt x="726570" y="2508652"/>
              </a:moveTo>
              <a:arcTo wR="1325923" hR="1325923" stAng="7012426" swAng="1052227"/>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6D8E073-0D5D-4EC3-AA67-5B6B97A7882E}">
      <dsp:nvSpPr>
        <dsp:cNvPr id="0" name=""/>
        <dsp:cNvSpPr/>
      </dsp:nvSpPr>
      <dsp:spPr>
        <a:xfrm>
          <a:off x="110166" y="1989694"/>
          <a:ext cx="936468" cy="56261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Verdana"/>
              <a:ea typeface="微软雅黑" panose="020B0503020204020204" pitchFamily="34" charset="-122"/>
              <a:cs typeface="+mn-cs"/>
            </a:rPr>
            <a:t> 教学效果与影响</a:t>
          </a:r>
        </a:p>
      </dsp:txBody>
      <dsp:txXfrm>
        <a:off x="137631" y="2017159"/>
        <a:ext cx="881538" cy="507684"/>
      </dsp:txXfrm>
    </dsp:sp>
    <dsp:sp modelId="{854F9B92-6F2C-4749-9976-E53E233AED05}">
      <dsp:nvSpPr>
        <dsp:cNvPr id="0" name=""/>
        <dsp:cNvSpPr/>
      </dsp:nvSpPr>
      <dsp:spPr>
        <a:xfrm>
          <a:off x="400760" y="282117"/>
          <a:ext cx="2651846" cy="2651846"/>
        </a:xfrm>
        <a:custGeom>
          <a:avLst/>
          <a:gdLst/>
          <a:ahLst/>
          <a:cxnLst/>
          <a:rect l="0" t="0" r="0" b="0"/>
          <a:pathLst>
            <a:path>
              <a:moveTo>
                <a:pt x="53939" y="1700260"/>
              </a:moveTo>
              <a:arcTo wR="1325923" hR="1325923" stAng="9816068" swAng="196786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89C6B9-CFC6-4422-A12B-1A91F053A266}">
      <dsp:nvSpPr>
        <dsp:cNvPr id="0" name=""/>
        <dsp:cNvSpPr/>
      </dsp:nvSpPr>
      <dsp:spPr>
        <a:xfrm>
          <a:off x="145619" y="663771"/>
          <a:ext cx="865561" cy="56261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Verdana"/>
              <a:ea typeface="微软雅黑" panose="020B0503020204020204" pitchFamily="34" charset="-122"/>
              <a:cs typeface="+mn-cs"/>
            </a:rPr>
            <a:t>学习支持服务</a:t>
          </a:r>
        </a:p>
      </dsp:txBody>
      <dsp:txXfrm>
        <a:off x="173084" y="691236"/>
        <a:ext cx="810631" cy="507684"/>
      </dsp:txXfrm>
    </dsp:sp>
    <dsp:sp modelId="{FB41A193-1D50-4863-BF55-5FD852764D8C}">
      <dsp:nvSpPr>
        <dsp:cNvPr id="0" name=""/>
        <dsp:cNvSpPr/>
      </dsp:nvSpPr>
      <dsp:spPr>
        <a:xfrm>
          <a:off x="400760" y="282117"/>
          <a:ext cx="2651846" cy="2651846"/>
        </a:xfrm>
        <a:custGeom>
          <a:avLst/>
          <a:gdLst/>
          <a:ahLst/>
          <a:cxnLst/>
          <a:rect l="0" t="0" r="0" b="0"/>
          <a:pathLst>
            <a:path>
              <a:moveTo>
                <a:pt x="399098" y="377731"/>
              </a:moveTo>
              <a:arcTo wR="1325923" hR="1325923" stAng="13539173" swAng="143381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24F3A-91A2-488A-A980-99F47ACA1DCB}">
      <dsp:nvSpPr>
        <dsp:cNvPr id="0" name=""/>
        <dsp:cNvSpPr/>
      </dsp:nvSpPr>
      <dsp:spPr>
        <a:xfrm>
          <a:off x="2898211" y="4530368"/>
          <a:ext cx="256460" cy="551390"/>
        </a:xfrm>
        <a:custGeom>
          <a:avLst/>
          <a:gdLst/>
          <a:ahLst/>
          <a:cxnLst/>
          <a:rect l="0" t="0" r="0" b="0"/>
          <a:pathLst>
            <a:path>
              <a:moveTo>
                <a:pt x="0" y="0"/>
              </a:moveTo>
              <a:lnTo>
                <a:pt x="128230" y="0"/>
              </a:lnTo>
              <a:lnTo>
                <a:pt x="128230" y="551390"/>
              </a:lnTo>
              <a:lnTo>
                <a:pt x="256460" y="55139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92BC9F-4EB8-45B3-BEA1-CA73DCA2289B}">
      <dsp:nvSpPr>
        <dsp:cNvPr id="0" name=""/>
        <dsp:cNvSpPr/>
      </dsp:nvSpPr>
      <dsp:spPr>
        <a:xfrm>
          <a:off x="2898211" y="4484648"/>
          <a:ext cx="256460" cy="91440"/>
        </a:xfrm>
        <a:custGeom>
          <a:avLst/>
          <a:gdLst/>
          <a:ahLst/>
          <a:cxnLst/>
          <a:rect l="0" t="0" r="0" b="0"/>
          <a:pathLst>
            <a:path>
              <a:moveTo>
                <a:pt x="0" y="45720"/>
              </a:moveTo>
              <a:lnTo>
                <a:pt x="256460" y="4572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F685F8-44E7-420D-B88C-2B246A8028E6}">
      <dsp:nvSpPr>
        <dsp:cNvPr id="0" name=""/>
        <dsp:cNvSpPr/>
      </dsp:nvSpPr>
      <dsp:spPr>
        <a:xfrm>
          <a:off x="2898211" y="3978977"/>
          <a:ext cx="256460" cy="551390"/>
        </a:xfrm>
        <a:custGeom>
          <a:avLst/>
          <a:gdLst/>
          <a:ahLst/>
          <a:cxnLst/>
          <a:rect l="0" t="0" r="0" b="0"/>
          <a:pathLst>
            <a:path>
              <a:moveTo>
                <a:pt x="0" y="551390"/>
              </a:moveTo>
              <a:lnTo>
                <a:pt x="128230" y="551390"/>
              </a:lnTo>
              <a:lnTo>
                <a:pt x="128230" y="0"/>
              </a:lnTo>
              <a:lnTo>
                <a:pt x="256460" y="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9DF164-B1DA-493F-A775-6DB5613018FE}">
      <dsp:nvSpPr>
        <dsp:cNvPr id="0" name=""/>
        <dsp:cNvSpPr/>
      </dsp:nvSpPr>
      <dsp:spPr>
        <a:xfrm>
          <a:off x="1282342" y="3233247"/>
          <a:ext cx="256460" cy="1297120"/>
        </a:xfrm>
        <a:custGeom>
          <a:avLst/>
          <a:gdLst/>
          <a:ahLst/>
          <a:cxnLst/>
          <a:rect l="0" t="0" r="0" b="0"/>
          <a:pathLst>
            <a:path>
              <a:moveTo>
                <a:pt x="0" y="0"/>
              </a:moveTo>
              <a:lnTo>
                <a:pt x="128230" y="0"/>
              </a:lnTo>
              <a:lnTo>
                <a:pt x="128230" y="1297120"/>
              </a:lnTo>
              <a:lnTo>
                <a:pt x="256460" y="129712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1A7568-5AF2-421F-853F-53B2310E83DE}">
      <dsp:nvSpPr>
        <dsp:cNvPr id="0" name=""/>
        <dsp:cNvSpPr/>
      </dsp:nvSpPr>
      <dsp:spPr>
        <a:xfrm>
          <a:off x="2889196" y="1954000"/>
          <a:ext cx="256460" cy="1378476"/>
        </a:xfrm>
        <a:custGeom>
          <a:avLst/>
          <a:gdLst/>
          <a:ahLst/>
          <a:cxnLst/>
          <a:rect l="0" t="0" r="0" b="0"/>
          <a:pathLst>
            <a:path>
              <a:moveTo>
                <a:pt x="0" y="0"/>
              </a:moveTo>
              <a:lnTo>
                <a:pt x="128230" y="0"/>
              </a:lnTo>
              <a:lnTo>
                <a:pt x="128230" y="1378476"/>
              </a:lnTo>
              <a:lnTo>
                <a:pt x="256460" y="1378476"/>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3023B4-3861-46AD-B8E9-FD291A02302D}">
      <dsp:nvSpPr>
        <dsp:cNvPr id="0" name=""/>
        <dsp:cNvSpPr/>
      </dsp:nvSpPr>
      <dsp:spPr>
        <a:xfrm>
          <a:off x="2889196" y="1954000"/>
          <a:ext cx="256460" cy="731975"/>
        </a:xfrm>
        <a:custGeom>
          <a:avLst/>
          <a:gdLst/>
          <a:ahLst/>
          <a:cxnLst/>
          <a:rect l="0" t="0" r="0" b="0"/>
          <a:pathLst>
            <a:path>
              <a:moveTo>
                <a:pt x="0" y="0"/>
              </a:moveTo>
              <a:lnTo>
                <a:pt x="128230" y="0"/>
              </a:lnTo>
              <a:lnTo>
                <a:pt x="128230" y="731975"/>
              </a:lnTo>
              <a:lnTo>
                <a:pt x="256460" y="731975"/>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AE9C93-180E-4C5C-A722-DD25C202A68D}">
      <dsp:nvSpPr>
        <dsp:cNvPr id="0" name=""/>
        <dsp:cNvSpPr/>
      </dsp:nvSpPr>
      <dsp:spPr>
        <a:xfrm>
          <a:off x="2889196" y="1954000"/>
          <a:ext cx="256460" cy="180584"/>
        </a:xfrm>
        <a:custGeom>
          <a:avLst/>
          <a:gdLst/>
          <a:ahLst/>
          <a:cxnLst/>
          <a:rect l="0" t="0" r="0" b="0"/>
          <a:pathLst>
            <a:path>
              <a:moveTo>
                <a:pt x="0" y="0"/>
              </a:moveTo>
              <a:lnTo>
                <a:pt x="128230" y="0"/>
              </a:lnTo>
              <a:lnTo>
                <a:pt x="128230" y="180584"/>
              </a:lnTo>
              <a:lnTo>
                <a:pt x="256460" y="180584"/>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4CE18C-A138-41AE-843D-C7C544929D88}">
      <dsp:nvSpPr>
        <dsp:cNvPr id="0" name=""/>
        <dsp:cNvSpPr/>
      </dsp:nvSpPr>
      <dsp:spPr>
        <a:xfrm>
          <a:off x="2889196" y="1583195"/>
          <a:ext cx="256460" cy="370805"/>
        </a:xfrm>
        <a:custGeom>
          <a:avLst/>
          <a:gdLst/>
          <a:ahLst/>
          <a:cxnLst/>
          <a:rect l="0" t="0" r="0" b="0"/>
          <a:pathLst>
            <a:path>
              <a:moveTo>
                <a:pt x="0" y="370805"/>
              </a:moveTo>
              <a:lnTo>
                <a:pt x="128230" y="370805"/>
              </a:lnTo>
              <a:lnTo>
                <a:pt x="128230" y="0"/>
              </a:lnTo>
              <a:lnTo>
                <a:pt x="256460" y="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3B397E-C952-42FE-92AB-4E0872A243EE}">
      <dsp:nvSpPr>
        <dsp:cNvPr id="0" name=""/>
        <dsp:cNvSpPr/>
      </dsp:nvSpPr>
      <dsp:spPr>
        <a:xfrm>
          <a:off x="2889196" y="1031804"/>
          <a:ext cx="256460" cy="922196"/>
        </a:xfrm>
        <a:custGeom>
          <a:avLst/>
          <a:gdLst/>
          <a:ahLst/>
          <a:cxnLst/>
          <a:rect l="0" t="0" r="0" b="0"/>
          <a:pathLst>
            <a:path>
              <a:moveTo>
                <a:pt x="0" y="922196"/>
              </a:moveTo>
              <a:lnTo>
                <a:pt x="128230" y="922196"/>
              </a:lnTo>
              <a:lnTo>
                <a:pt x="128230" y="0"/>
              </a:lnTo>
              <a:lnTo>
                <a:pt x="256460" y="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D3CA27-5E50-41CA-9FB4-02E5B4A94849}">
      <dsp:nvSpPr>
        <dsp:cNvPr id="0" name=""/>
        <dsp:cNvSpPr/>
      </dsp:nvSpPr>
      <dsp:spPr>
        <a:xfrm>
          <a:off x="2889196" y="480414"/>
          <a:ext cx="256460" cy="1473586"/>
        </a:xfrm>
        <a:custGeom>
          <a:avLst/>
          <a:gdLst/>
          <a:ahLst/>
          <a:cxnLst/>
          <a:rect l="0" t="0" r="0" b="0"/>
          <a:pathLst>
            <a:path>
              <a:moveTo>
                <a:pt x="0" y="1473586"/>
              </a:moveTo>
              <a:lnTo>
                <a:pt x="128230" y="1473586"/>
              </a:lnTo>
              <a:lnTo>
                <a:pt x="128230" y="0"/>
              </a:lnTo>
              <a:lnTo>
                <a:pt x="256460" y="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1D2C87-9864-4DC7-A0C2-0C43AC196AAC}">
      <dsp:nvSpPr>
        <dsp:cNvPr id="0" name=""/>
        <dsp:cNvSpPr/>
      </dsp:nvSpPr>
      <dsp:spPr>
        <a:xfrm>
          <a:off x="1282342" y="1954000"/>
          <a:ext cx="256460" cy="1279247"/>
        </a:xfrm>
        <a:custGeom>
          <a:avLst/>
          <a:gdLst/>
          <a:ahLst/>
          <a:cxnLst/>
          <a:rect l="0" t="0" r="0" b="0"/>
          <a:pathLst>
            <a:path>
              <a:moveTo>
                <a:pt x="0" y="1279247"/>
              </a:moveTo>
              <a:lnTo>
                <a:pt x="128230" y="1279247"/>
              </a:lnTo>
              <a:lnTo>
                <a:pt x="128230" y="0"/>
              </a:lnTo>
              <a:lnTo>
                <a:pt x="256460"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209C5B-54AD-49E9-8221-AC3FF8A1940F}">
      <dsp:nvSpPr>
        <dsp:cNvPr id="0" name=""/>
        <dsp:cNvSpPr/>
      </dsp:nvSpPr>
      <dsp:spPr>
        <a:xfrm>
          <a:off x="38" y="2831137"/>
          <a:ext cx="1282303" cy="804220"/>
        </a:xfrm>
        <a:prstGeom prst="rect">
          <a:avLst/>
        </a:prstGeom>
        <a:solidFill>
          <a:schemeClr val="accent2">
            <a:lumMod val="7500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在线课程质量评价框架</a:t>
          </a:r>
        </a:p>
      </dsp:txBody>
      <dsp:txXfrm>
        <a:off x="38" y="2831137"/>
        <a:ext cx="1282303" cy="804220"/>
      </dsp:txXfrm>
    </dsp:sp>
    <dsp:sp modelId="{BABBA69B-FD17-4B76-A531-BD5BF9756780}">
      <dsp:nvSpPr>
        <dsp:cNvPr id="0" name=""/>
        <dsp:cNvSpPr/>
      </dsp:nvSpPr>
      <dsp:spPr>
        <a:xfrm>
          <a:off x="1538802" y="1762215"/>
          <a:ext cx="1350393" cy="383569"/>
        </a:xfrm>
        <a:prstGeom prst="rect">
          <a:avLst/>
        </a:prstGeom>
        <a:solidFill>
          <a:schemeClr val="accent2">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设计开发标准组</a:t>
          </a:r>
        </a:p>
      </dsp:txBody>
      <dsp:txXfrm>
        <a:off x="1538802" y="1762215"/>
        <a:ext cx="1350393" cy="383569"/>
      </dsp:txXfrm>
    </dsp:sp>
    <dsp:sp modelId="{32382B87-61A5-47E6-8001-6B4627D0CAF3}">
      <dsp:nvSpPr>
        <dsp:cNvPr id="0" name=""/>
        <dsp:cNvSpPr/>
      </dsp:nvSpPr>
      <dsp:spPr>
        <a:xfrm>
          <a:off x="3145657" y="284862"/>
          <a:ext cx="1282303" cy="391102"/>
        </a:xfrm>
        <a:prstGeom prst="rect">
          <a:avLst/>
        </a:prstGeom>
        <a:solidFill>
          <a:srgbClr val="0070C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课程目标</a:t>
          </a:r>
        </a:p>
      </dsp:txBody>
      <dsp:txXfrm>
        <a:off x="3145657" y="284862"/>
        <a:ext cx="1282303" cy="391102"/>
      </dsp:txXfrm>
    </dsp:sp>
    <dsp:sp modelId="{C6C8818A-E47D-4A42-B375-F402D89943B0}">
      <dsp:nvSpPr>
        <dsp:cNvPr id="0" name=""/>
        <dsp:cNvSpPr/>
      </dsp:nvSpPr>
      <dsp:spPr>
        <a:xfrm>
          <a:off x="3145657" y="836253"/>
          <a:ext cx="1282303" cy="391102"/>
        </a:xfrm>
        <a:prstGeom prst="rect">
          <a:avLst/>
        </a:prstGeom>
        <a:solidFill>
          <a:srgbClr val="0070C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课程内容</a:t>
          </a:r>
        </a:p>
      </dsp:txBody>
      <dsp:txXfrm>
        <a:off x="3145657" y="836253"/>
        <a:ext cx="1282303" cy="391102"/>
      </dsp:txXfrm>
    </dsp:sp>
    <dsp:sp modelId="{E9064FD6-AF79-4C8F-9543-BAA0CB61BFEE}">
      <dsp:nvSpPr>
        <dsp:cNvPr id="0" name=""/>
        <dsp:cNvSpPr/>
      </dsp:nvSpPr>
      <dsp:spPr>
        <a:xfrm>
          <a:off x="3145657" y="1387643"/>
          <a:ext cx="1282303" cy="391102"/>
        </a:xfrm>
        <a:prstGeom prst="rect">
          <a:avLst/>
        </a:prstGeom>
        <a:solidFill>
          <a:srgbClr val="0070C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学习过程</a:t>
          </a:r>
        </a:p>
      </dsp:txBody>
      <dsp:txXfrm>
        <a:off x="3145657" y="1387643"/>
        <a:ext cx="1282303" cy="391102"/>
      </dsp:txXfrm>
    </dsp:sp>
    <dsp:sp modelId="{900AB204-FC2F-4837-A548-6643A592B2CB}">
      <dsp:nvSpPr>
        <dsp:cNvPr id="0" name=""/>
        <dsp:cNvSpPr/>
      </dsp:nvSpPr>
      <dsp:spPr>
        <a:xfrm>
          <a:off x="3145657" y="1939034"/>
          <a:ext cx="1282303" cy="391102"/>
        </a:xfrm>
        <a:prstGeom prst="rect">
          <a:avLst/>
        </a:prstGeom>
        <a:solidFill>
          <a:srgbClr val="0070C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学习支持服务</a:t>
          </a:r>
        </a:p>
      </dsp:txBody>
      <dsp:txXfrm>
        <a:off x="3145657" y="1939034"/>
        <a:ext cx="1282303" cy="391102"/>
      </dsp:txXfrm>
    </dsp:sp>
    <dsp:sp modelId="{23E47B8C-4577-463E-A87B-A4B48BAF87AA}">
      <dsp:nvSpPr>
        <dsp:cNvPr id="0" name=""/>
        <dsp:cNvSpPr/>
      </dsp:nvSpPr>
      <dsp:spPr>
        <a:xfrm>
          <a:off x="3145657" y="2490424"/>
          <a:ext cx="1282303" cy="391102"/>
        </a:xfrm>
        <a:prstGeom prst="rect">
          <a:avLst/>
        </a:prstGeom>
        <a:solidFill>
          <a:srgbClr val="0070C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学习评价</a:t>
          </a:r>
        </a:p>
      </dsp:txBody>
      <dsp:txXfrm>
        <a:off x="3145657" y="2490424"/>
        <a:ext cx="1282303" cy="391102"/>
      </dsp:txXfrm>
    </dsp:sp>
    <dsp:sp modelId="{818824CA-D7EB-496C-B6F9-1E5C0F063900}">
      <dsp:nvSpPr>
        <dsp:cNvPr id="0" name=""/>
        <dsp:cNvSpPr/>
      </dsp:nvSpPr>
      <dsp:spPr>
        <a:xfrm>
          <a:off x="3145657" y="3041815"/>
          <a:ext cx="1282303" cy="581323"/>
        </a:xfrm>
        <a:prstGeom prst="rect">
          <a:avLst/>
        </a:prstGeom>
        <a:solidFill>
          <a:srgbClr val="0070C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媒体与技术应用</a:t>
          </a:r>
        </a:p>
      </dsp:txBody>
      <dsp:txXfrm>
        <a:off x="3145657" y="3041815"/>
        <a:ext cx="1282303" cy="581323"/>
      </dsp:txXfrm>
    </dsp:sp>
    <dsp:sp modelId="{6D516064-C9EB-49CD-AA5D-B4439243D4DB}">
      <dsp:nvSpPr>
        <dsp:cNvPr id="0" name=""/>
        <dsp:cNvSpPr/>
      </dsp:nvSpPr>
      <dsp:spPr>
        <a:xfrm>
          <a:off x="1538802" y="4356456"/>
          <a:ext cx="1359408" cy="347823"/>
        </a:xfrm>
        <a:prstGeom prst="rect">
          <a:avLst/>
        </a:prstGeom>
        <a:solidFill>
          <a:srgbClr val="08A3B8">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实施运行标准组</a:t>
          </a:r>
        </a:p>
      </dsp:txBody>
      <dsp:txXfrm>
        <a:off x="1538802" y="4356456"/>
        <a:ext cx="1359408" cy="347823"/>
      </dsp:txXfrm>
    </dsp:sp>
    <dsp:sp modelId="{634A198D-C19F-48BE-80B5-DFE653D778B7}">
      <dsp:nvSpPr>
        <dsp:cNvPr id="0" name=""/>
        <dsp:cNvSpPr/>
      </dsp:nvSpPr>
      <dsp:spPr>
        <a:xfrm>
          <a:off x="3154671" y="3783426"/>
          <a:ext cx="1282303" cy="391102"/>
        </a:xfrm>
        <a:prstGeom prst="rect">
          <a:avLst/>
        </a:prstGeom>
        <a:solidFill>
          <a:srgbClr val="08A3B8">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实施效果</a:t>
          </a:r>
        </a:p>
      </dsp:txBody>
      <dsp:txXfrm>
        <a:off x="3154671" y="3783426"/>
        <a:ext cx="1282303" cy="391102"/>
      </dsp:txXfrm>
    </dsp:sp>
    <dsp:sp modelId="{33DDBC75-674A-44C6-A4FC-076D3B954C9B}">
      <dsp:nvSpPr>
        <dsp:cNvPr id="0" name=""/>
        <dsp:cNvSpPr/>
      </dsp:nvSpPr>
      <dsp:spPr>
        <a:xfrm>
          <a:off x="3154671" y="4334817"/>
          <a:ext cx="1282303" cy="391102"/>
        </a:xfrm>
        <a:prstGeom prst="rect">
          <a:avLst/>
        </a:prstGeom>
        <a:solidFill>
          <a:srgbClr val="08A3B8">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改进发展</a:t>
          </a:r>
        </a:p>
      </dsp:txBody>
      <dsp:txXfrm>
        <a:off x="3154671" y="4334817"/>
        <a:ext cx="1282303" cy="391102"/>
      </dsp:txXfrm>
    </dsp:sp>
    <dsp:sp modelId="{BB8F941D-76B5-4576-A0B7-7AD22EFC25C4}">
      <dsp:nvSpPr>
        <dsp:cNvPr id="0" name=""/>
        <dsp:cNvSpPr/>
      </dsp:nvSpPr>
      <dsp:spPr>
        <a:xfrm>
          <a:off x="3154671" y="4886207"/>
          <a:ext cx="1282303" cy="391102"/>
        </a:xfrm>
        <a:prstGeom prst="rect">
          <a:avLst/>
        </a:prstGeom>
        <a:solidFill>
          <a:srgbClr val="08A3B8">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社会影响</a:t>
          </a:r>
        </a:p>
      </dsp:txBody>
      <dsp:txXfrm>
        <a:off x="3154671" y="4886207"/>
        <a:ext cx="1282303" cy="39110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F520815-CB29-4711-9389-1A2239866F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A0C848FC-F6EC-4E55-A2BD-2F13AEF5E4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87BA24-A35C-4070-A71E-359D698F9BCB}" type="datetimeFigureOut">
              <a:rPr lang="zh-CN" altLang="en-US" smtClean="0"/>
              <a:t>2020/2/12</a:t>
            </a:fld>
            <a:endParaRPr lang="zh-CN" altLang="en-US"/>
          </a:p>
        </p:txBody>
      </p:sp>
      <p:sp>
        <p:nvSpPr>
          <p:cNvPr id="4" name="页脚占位符 3">
            <a:extLst>
              <a:ext uri="{FF2B5EF4-FFF2-40B4-BE49-F238E27FC236}">
                <a16:creationId xmlns:a16="http://schemas.microsoft.com/office/drawing/2014/main" id="{1754DC4E-D3B5-4D7E-A676-1152B9DBF6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54DC320-74E0-4AB2-BCA8-8FCE88DC7B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431C8F-8186-4DEA-92C3-3130D1F28DEB}" type="slidenum">
              <a:rPr lang="zh-CN" altLang="en-US" smtClean="0"/>
              <a:t>‹#›</a:t>
            </a:fld>
            <a:endParaRPr lang="zh-CN" altLang="en-US"/>
          </a:p>
        </p:txBody>
      </p:sp>
    </p:spTree>
    <p:extLst>
      <p:ext uri="{BB962C8B-B14F-4D97-AF65-F5344CB8AC3E}">
        <p14:creationId xmlns:p14="http://schemas.microsoft.com/office/powerpoint/2010/main" val="1688484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6895D-ED80-4764-93C5-8806F2EFDA07}" type="datetimeFigureOut">
              <a:rPr lang="zh-CN" altLang="en-US" smtClean="0"/>
              <a:t>2020/2/12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12F0D-7AC6-4DB4-A8B8-9E24057C42DB}" type="slidenum">
              <a:rPr lang="zh-CN" altLang="en-US" smtClean="0"/>
              <a:t>‹#›</a:t>
            </a:fld>
            <a:endParaRPr lang="zh-CN" altLang="en-US"/>
          </a:p>
        </p:txBody>
      </p:sp>
    </p:spTree>
    <p:extLst>
      <p:ext uri="{BB962C8B-B14F-4D97-AF65-F5344CB8AC3E}">
        <p14:creationId xmlns:p14="http://schemas.microsoft.com/office/powerpoint/2010/main" val="228332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t>1</a:t>
            </a:fld>
            <a:endParaRPr lang="zh-CN" altLang="en-US"/>
          </a:p>
        </p:txBody>
      </p:sp>
    </p:spTree>
    <p:extLst>
      <p:ext uri="{BB962C8B-B14F-4D97-AF65-F5344CB8AC3E}">
        <p14:creationId xmlns:p14="http://schemas.microsoft.com/office/powerpoint/2010/main" val="4267286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A12F0D-7AC6-4DB4-A8B8-9E24057C42DB}" type="slidenum">
              <a:rPr lang="zh-CN" altLang="en-US" smtClean="0"/>
              <a:t>10</a:t>
            </a:fld>
            <a:endParaRPr lang="zh-CN" altLang="en-US"/>
          </a:p>
        </p:txBody>
      </p:sp>
    </p:spTree>
    <p:extLst>
      <p:ext uri="{BB962C8B-B14F-4D97-AF65-F5344CB8AC3E}">
        <p14:creationId xmlns:p14="http://schemas.microsoft.com/office/powerpoint/2010/main" val="626901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a:t>
            </a:r>
            <a:r>
              <a:rPr lang="en-US" altLang="zh-CN" dirty="0"/>
              <a:t>《</a:t>
            </a:r>
            <a:r>
              <a:rPr lang="zh-CN" altLang="en-US" dirty="0"/>
              <a:t>标准</a:t>
            </a:r>
            <a:r>
              <a:rPr lang="en-US" altLang="zh-CN" dirty="0"/>
              <a:t>》</a:t>
            </a:r>
            <a:r>
              <a:rPr lang="zh-CN" altLang="en-US" dirty="0"/>
              <a:t>评价方案及指标的信息模型要素中主要强调以下几个方面</a:t>
            </a:r>
          </a:p>
        </p:txBody>
      </p:sp>
      <p:sp>
        <p:nvSpPr>
          <p:cNvPr id="4" name="灯片编号占位符 3"/>
          <p:cNvSpPr>
            <a:spLocks noGrp="1"/>
          </p:cNvSpPr>
          <p:nvPr>
            <p:ph type="sldNum" sz="quarter" idx="10"/>
          </p:nvPr>
        </p:nvSpPr>
        <p:spPr/>
        <p:txBody>
          <a:bodyPr/>
          <a:lstStyle/>
          <a:p>
            <a:fld id="{9CA12F0D-7AC6-4DB4-A8B8-9E24057C42DB}" type="slidenum">
              <a:rPr lang="zh-CN" altLang="en-US" smtClean="0"/>
              <a:t>11</a:t>
            </a:fld>
            <a:endParaRPr lang="zh-CN" altLang="en-US"/>
          </a:p>
        </p:txBody>
      </p:sp>
    </p:spTree>
    <p:extLst>
      <p:ext uri="{BB962C8B-B14F-4D97-AF65-F5344CB8AC3E}">
        <p14:creationId xmlns:p14="http://schemas.microsoft.com/office/powerpoint/2010/main" val="1626999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该标准为在线课程及其评价数据的描述和定义、课程运营平台的基本功能提出了技术要求和规范，有力促进了在线课程开放共享与跨平台迁移。标准关于在线课程评价方案与指标的建议整合、优化了我国国标委已有网络课程评价指标（</a:t>
            </a:r>
            <a:r>
              <a:rPr lang="en-US" altLang="zh-CN" sz="1200" kern="1200" dirty="0">
                <a:solidFill>
                  <a:schemeClr val="tx1"/>
                </a:solidFill>
                <a:effectLst/>
                <a:latin typeface="+mn-lt"/>
                <a:ea typeface="+mn-ea"/>
                <a:cs typeface="+mn-cs"/>
              </a:rPr>
              <a:t>CELTS-22</a:t>
            </a:r>
            <a:r>
              <a:rPr lang="zh-CN" altLang="zh-CN" sz="1200" kern="1200" dirty="0">
                <a:solidFill>
                  <a:schemeClr val="tx1"/>
                </a:solidFill>
                <a:effectLst/>
                <a:latin typeface="+mn-lt"/>
                <a:ea typeface="+mn-ea"/>
                <a:cs typeface="+mn-cs"/>
              </a:rPr>
              <a:t>），将课程评价从教学设计评价拓展到对课程信息质量、建设与运营质量、课程实施效果等多方面的评价，提出课程信息完善度、课程建设和维护、课程设计和课程参与度的四维评价方案，并突出课程设计和课程参与度对课程质量的价值，两个维度权重最高，分别占</a:t>
            </a:r>
            <a:r>
              <a:rPr lang="en-US" altLang="zh-CN" sz="1200" kern="1200" dirty="0">
                <a:solidFill>
                  <a:schemeClr val="tx1"/>
                </a:solidFill>
                <a:effectLst/>
                <a:latin typeface="+mn-lt"/>
                <a:ea typeface="+mn-ea"/>
                <a:cs typeface="+mn-cs"/>
              </a:rPr>
              <a:t>40%</a:t>
            </a:r>
            <a:r>
              <a:rPr lang="zh-CN" altLang="zh-CN" sz="1200" kern="1200" dirty="0">
                <a:solidFill>
                  <a:schemeClr val="tx1"/>
                </a:solidFill>
                <a:effectLst/>
                <a:latin typeface="+mn-lt"/>
                <a:ea typeface="+mn-ea"/>
                <a:cs typeface="+mn-cs"/>
              </a:rPr>
              <a:t>，另外两个维度各占比各</a:t>
            </a:r>
            <a:r>
              <a:rPr lang="en-US" altLang="zh-CN" sz="1200" kern="1200" dirty="0">
                <a:solidFill>
                  <a:schemeClr val="tx1"/>
                </a:solidFill>
                <a:effectLst/>
                <a:latin typeface="+mn-lt"/>
                <a:ea typeface="+mn-ea"/>
                <a:cs typeface="+mn-cs"/>
              </a:rPr>
              <a:t>10%</a:t>
            </a:r>
            <a:r>
              <a:rPr lang="zh-CN" altLang="zh-CN" sz="1200" kern="1200" dirty="0">
                <a:solidFill>
                  <a:schemeClr val="tx1"/>
                </a:solidFill>
                <a:effectLst/>
                <a:latin typeface="+mn-lt"/>
                <a:ea typeface="+mn-ea"/>
                <a:cs typeface="+mn-cs"/>
              </a:rPr>
              <a:t>。</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12</a:t>
            </a:fld>
            <a:endParaRPr lang="zh-CN" altLang="en-US"/>
          </a:p>
        </p:txBody>
      </p:sp>
    </p:spTree>
    <p:extLst>
      <p:ext uri="{BB962C8B-B14F-4D97-AF65-F5344CB8AC3E}">
        <p14:creationId xmlns:p14="http://schemas.microsoft.com/office/powerpoint/2010/main" val="3923342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lnSpc>
                <a:spcPct val="150000"/>
              </a:lnSpc>
              <a:buClr>
                <a:schemeClr val="accent2"/>
              </a:buClr>
              <a:buFont typeface="Wingdings" panose="05000000000000000000" charset="0"/>
              <a:buChar char="î"/>
            </a:pPr>
            <a:r>
              <a:rPr lang="en-US" altLang="zh-CN" sz="1200" dirty="0"/>
              <a:t>QM</a:t>
            </a:r>
            <a:r>
              <a:rPr lang="zh-CN" altLang="en-US" sz="1200" dirty="0"/>
              <a:t>的服务包括（</a:t>
            </a:r>
            <a:r>
              <a:rPr lang="en-US" altLang="zh-CN" sz="1200" dirty="0"/>
              <a:t>1</a:t>
            </a:r>
            <a:r>
              <a:rPr lang="zh-CN" altLang="en-US" sz="1200" dirty="0"/>
              <a:t>）同伴审查质量持续提升工作模型和流程（</a:t>
            </a:r>
            <a:r>
              <a:rPr lang="en-US" altLang="zh-CN" sz="1200" dirty="0"/>
              <a:t>2</a:t>
            </a:r>
            <a:r>
              <a:rPr lang="zh-CN" altLang="en-US" sz="1200" dirty="0"/>
              <a:t>）为在线学习专家和教师提供专业的研讨会和认证课程（</a:t>
            </a:r>
            <a:r>
              <a:rPr lang="en-US" altLang="zh-CN" sz="1200" dirty="0"/>
              <a:t>3</a:t>
            </a:r>
            <a:r>
              <a:rPr lang="zh-CN" altLang="en-US" sz="1200" dirty="0"/>
              <a:t>）提供针对课程设计的标准和指标。</a:t>
            </a:r>
            <a:endParaRPr lang="en-US" altLang="zh-CN" sz="1200"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13</a:t>
            </a:fld>
            <a:endParaRPr lang="zh-CN" altLang="en-US"/>
          </a:p>
        </p:txBody>
      </p:sp>
    </p:spTree>
    <p:extLst>
      <p:ext uri="{BB962C8B-B14F-4D97-AF65-F5344CB8AC3E}">
        <p14:creationId xmlns:p14="http://schemas.microsoft.com/office/powerpoint/2010/main" val="2538716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14</a:t>
            </a:fld>
            <a:endParaRPr lang="zh-CN" altLang="en-US"/>
          </a:p>
        </p:txBody>
      </p:sp>
    </p:spTree>
    <p:extLst>
      <p:ext uri="{BB962C8B-B14F-4D97-AF65-F5344CB8AC3E}">
        <p14:creationId xmlns:p14="http://schemas.microsoft.com/office/powerpoint/2010/main" val="1742226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46F00427-65D8-4B5B-917E-847EB123B4FA}" type="slidenum">
              <a:rPr lang="zh-CN" altLang="en-US">
                <a:latin typeface="Calibri" panose="020F0502020204030204" pitchFamily="34" charset="0"/>
                <a:ea typeface="宋体" panose="02010600030101010101" pitchFamily="2" charset="-122"/>
              </a:rPr>
              <a:t>15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87211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课程</a:t>
            </a:r>
            <a:r>
              <a:rPr lang="zh-CN" altLang="en-US" sz="1200" kern="1200" dirty="0">
                <a:solidFill>
                  <a:schemeClr val="tx1"/>
                </a:solidFill>
                <a:effectLst/>
                <a:latin typeface="+mn-lt"/>
                <a:ea typeface="+mn-ea"/>
                <a:cs typeface="+mn-cs"/>
              </a:rPr>
              <a:t>评价</a:t>
            </a:r>
            <a:r>
              <a:rPr lang="zh-CN" altLang="zh-CN" sz="1200" kern="1200" dirty="0">
                <a:solidFill>
                  <a:schemeClr val="tx1"/>
                </a:solidFill>
                <a:effectLst/>
                <a:latin typeface="+mn-lt"/>
                <a:ea typeface="+mn-ea"/>
                <a:cs typeface="+mn-cs"/>
              </a:rPr>
              <a:t>标准应主要发挥其引导和规范在线课程建设方法的作用，而</a:t>
            </a:r>
            <a:r>
              <a:rPr lang="zh-CN" altLang="en-US" sz="1200" kern="1200" dirty="0">
                <a:solidFill>
                  <a:schemeClr val="tx1"/>
                </a:solidFill>
                <a:effectLst/>
                <a:latin typeface="+mn-lt"/>
                <a:ea typeface="+mn-ea"/>
                <a:cs typeface="+mn-cs"/>
              </a:rPr>
              <a:t>在线课程建设和用户</a:t>
            </a:r>
            <a:r>
              <a:rPr lang="zh-CN" altLang="zh-CN" sz="1200" kern="1200" dirty="0">
                <a:solidFill>
                  <a:schemeClr val="tx1"/>
                </a:solidFill>
                <a:effectLst/>
                <a:latin typeface="+mn-lt"/>
                <a:ea typeface="+mn-ea"/>
                <a:cs typeface="+mn-cs"/>
              </a:rPr>
              <a:t>尚不成熟也会增加课程实施运行质量认证的复杂性。因此决定将课程设计与开发相关标准与课程实施运行相关标准进行区分，分别构建两个标准组，增强</a:t>
            </a:r>
            <a:r>
              <a:rPr lang="zh-CN" altLang="en-US" sz="1200" kern="1200" dirty="0">
                <a:solidFill>
                  <a:schemeClr val="tx1"/>
                </a:solidFill>
                <a:effectLst/>
                <a:latin typeface="+mn-lt"/>
                <a:ea typeface="+mn-ea"/>
                <a:cs typeface="+mn-cs"/>
              </a:rPr>
              <a:t>课程质量评价</a:t>
            </a:r>
            <a:r>
              <a:rPr lang="zh-CN" altLang="zh-CN" sz="1200" kern="1200" dirty="0">
                <a:solidFill>
                  <a:schemeClr val="tx1"/>
                </a:solidFill>
                <a:effectLst/>
                <a:latin typeface="+mn-lt"/>
                <a:ea typeface="+mn-ea"/>
                <a:cs typeface="+mn-cs"/>
              </a:rPr>
              <a:t>的针对性与灵活性。</a:t>
            </a:r>
          </a:p>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16</a:t>
            </a:fld>
            <a:endParaRPr lang="zh-CN" altLang="en-US"/>
          </a:p>
        </p:txBody>
      </p:sp>
    </p:spTree>
    <p:extLst>
      <p:ext uri="{BB962C8B-B14F-4D97-AF65-F5344CB8AC3E}">
        <p14:creationId xmlns:p14="http://schemas.microsoft.com/office/powerpoint/2010/main" val="2749363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46F00427-65D8-4B5B-917E-847EB123B4FA}" type="slidenum">
              <a:rPr lang="zh-CN" altLang="en-US">
                <a:latin typeface="Calibri" panose="020F0502020204030204" pitchFamily="34" charset="0"/>
                <a:ea typeface="宋体" panose="02010600030101010101" pitchFamily="2" charset="-122"/>
              </a:rPr>
              <a:t>17</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227647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18</a:t>
            </a:fld>
            <a:endParaRPr lang="zh-CN" altLang="en-US"/>
          </a:p>
        </p:txBody>
      </p:sp>
    </p:spTree>
    <p:extLst>
      <p:ext uri="{BB962C8B-B14F-4D97-AF65-F5344CB8AC3E}">
        <p14:creationId xmlns:p14="http://schemas.microsoft.com/office/powerpoint/2010/main" val="3574183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19</a:t>
            </a:fld>
            <a:endParaRPr lang="zh-CN" altLang="en-US"/>
          </a:p>
        </p:txBody>
      </p:sp>
    </p:spTree>
    <p:extLst>
      <p:ext uri="{BB962C8B-B14F-4D97-AF65-F5344CB8AC3E}">
        <p14:creationId xmlns:p14="http://schemas.microsoft.com/office/powerpoint/2010/main" val="390587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A12F0D-7AC6-4DB4-A8B8-9E24057C42DB}" type="slidenum">
              <a:rPr lang="zh-CN" altLang="en-US" smtClean="0"/>
              <a:t>2</a:t>
            </a:fld>
            <a:endParaRPr lang="zh-CN" altLang="en-US"/>
          </a:p>
        </p:txBody>
      </p:sp>
    </p:spTree>
    <p:extLst>
      <p:ext uri="{BB962C8B-B14F-4D97-AF65-F5344CB8AC3E}">
        <p14:creationId xmlns:p14="http://schemas.microsoft.com/office/powerpoint/2010/main" val="205226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20</a:t>
            </a:fld>
            <a:endParaRPr lang="zh-CN" altLang="en-US"/>
          </a:p>
        </p:txBody>
      </p:sp>
    </p:spTree>
    <p:extLst>
      <p:ext uri="{BB962C8B-B14F-4D97-AF65-F5344CB8AC3E}">
        <p14:creationId xmlns:p14="http://schemas.microsoft.com/office/powerpoint/2010/main" val="613830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684117">
              <a:lnSpc>
                <a:spcPct val="130000"/>
              </a:lnSpc>
              <a:spcBef>
                <a:spcPct val="0"/>
              </a:spcBef>
            </a:pPr>
            <a:r>
              <a:rPr lang="zh-CN" altLang="en-US" sz="1200" dirty="0"/>
              <a:t>任何教学方式都不是万能的，都不能解决所有的教学问题，也不能适用于所有教学情境。同时，所有的教学方式又都有其不可替代的功能，针对各种具体的教学实践发挥不同的教学作用。教学方式的进步是加法模式，而非替代模式。</a:t>
            </a:r>
            <a:endParaRPr lang="en-US" altLang="zh-CN" sz="1200" dirty="0"/>
          </a:p>
          <a:p>
            <a:pPr defTabSz="684117">
              <a:lnSpc>
                <a:spcPct val="130000"/>
              </a:lnSpc>
              <a:spcBef>
                <a:spcPct val="0"/>
              </a:spcBef>
            </a:pPr>
            <a:endPar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微软雅黑" pitchFamily="34" charset="-122"/>
            </a:endParaRPr>
          </a:p>
          <a:p>
            <a:pPr defTabSz="684117">
              <a:lnSpc>
                <a:spcPct val="130000"/>
              </a:lnSpc>
              <a:spcBef>
                <a:spcPct val="0"/>
              </a:spcBef>
            </a:pPr>
            <a:r>
              <a:rPr lang="en-US" altLang="zh-CN" sz="1200" dirty="0">
                <a:solidFill>
                  <a:srgbClr val="3F3F3F"/>
                </a:solidFill>
                <a:latin typeface="-apple-system-font"/>
              </a:rPr>
              <a:t>----</a:t>
            </a:r>
            <a:r>
              <a:rPr lang="zh-CN" altLang="en-US" sz="1200" dirty="0">
                <a:solidFill>
                  <a:srgbClr val="3F3F3F"/>
                </a:solidFill>
                <a:latin typeface="-apple-system-font"/>
              </a:rPr>
              <a:t>北京师范大学 李芒教授“金课” 建设</a:t>
            </a:r>
            <a:endPar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微软雅黑" pitchFamily="34" charset="-122"/>
            </a:endParaRPr>
          </a:p>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21</a:t>
            </a:fld>
            <a:endParaRPr lang="zh-CN" altLang="en-US"/>
          </a:p>
        </p:txBody>
      </p:sp>
    </p:spTree>
    <p:extLst>
      <p:ext uri="{BB962C8B-B14F-4D97-AF65-F5344CB8AC3E}">
        <p14:creationId xmlns:p14="http://schemas.microsoft.com/office/powerpoint/2010/main" val="1786919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a:t>
            </a:r>
          </a:p>
        </p:txBody>
      </p:sp>
      <p:sp>
        <p:nvSpPr>
          <p:cNvPr id="4" name="灯片编号占位符 3"/>
          <p:cNvSpPr>
            <a:spLocks noGrp="1"/>
          </p:cNvSpPr>
          <p:nvPr>
            <p:ph type="sldNum" sz="quarter" idx="10"/>
          </p:nvPr>
        </p:nvSpPr>
        <p:spPr/>
        <p:txBody>
          <a:bodyPr/>
          <a:lstStyle/>
          <a:p>
            <a:fld id="{9CA12F0D-7AC6-4DB4-A8B8-9E24057C42DB}" type="slidenum">
              <a:rPr lang="zh-CN" altLang="en-US" smtClean="0"/>
              <a:t>22</a:t>
            </a:fld>
            <a:endParaRPr lang="zh-CN" altLang="en-US"/>
          </a:p>
        </p:txBody>
      </p:sp>
    </p:spTree>
    <p:extLst>
      <p:ext uri="{BB962C8B-B14F-4D97-AF65-F5344CB8AC3E}">
        <p14:creationId xmlns:p14="http://schemas.microsoft.com/office/powerpoint/2010/main" val="3580976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23</a:t>
            </a:fld>
            <a:endParaRPr lang="zh-CN" altLang="en-US"/>
          </a:p>
        </p:txBody>
      </p:sp>
    </p:spTree>
    <p:extLst>
      <p:ext uri="{BB962C8B-B14F-4D97-AF65-F5344CB8AC3E}">
        <p14:creationId xmlns:p14="http://schemas.microsoft.com/office/powerpoint/2010/main" val="1335544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24</a:t>
            </a:fld>
            <a:endParaRPr lang="zh-CN" altLang="en-US"/>
          </a:p>
        </p:txBody>
      </p:sp>
    </p:spTree>
    <p:extLst>
      <p:ext uri="{BB962C8B-B14F-4D97-AF65-F5344CB8AC3E}">
        <p14:creationId xmlns:p14="http://schemas.microsoft.com/office/powerpoint/2010/main" val="296141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25</a:t>
            </a:fld>
            <a:endParaRPr lang="zh-CN" altLang="en-US"/>
          </a:p>
        </p:txBody>
      </p:sp>
    </p:spTree>
    <p:extLst>
      <p:ext uri="{BB962C8B-B14F-4D97-AF65-F5344CB8AC3E}">
        <p14:creationId xmlns:p14="http://schemas.microsoft.com/office/powerpoint/2010/main" val="1285661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在疫情期间，上网课量突增，家庭无线出现不稳定、缓慢情况，因此新东方在线提供多线路选择，保证上课的流畅度。</a:t>
            </a:r>
            <a:endParaRPr lang="en-US" altLang="zh-CN" dirty="0"/>
          </a:p>
          <a:p>
            <a:r>
              <a:rPr lang="zh-CN" altLang="en-US" dirty="0"/>
              <a:t>且在使用手机流量学习时，提供音频学习方式选择。</a:t>
            </a:r>
          </a:p>
        </p:txBody>
      </p:sp>
      <p:sp>
        <p:nvSpPr>
          <p:cNvPr id="4" name="灯片编号占位符 3"/>
          <p:cNvSpPr>
            <a:spLocks noGrp="1"/>
          </p:cNvSpPr>
          <p:nvPr>
            <p:ph type="sldNum" sz="quarter" idx="10"/>
          </p:nvPr>
        </p:nvSpPr>
        <p:spPr/>
        <p:txBody>
          <a:bodyPr/>
          <a:lstStyle/>
          <a:p>
            <a:fld id="{9CA12F0D-7AC6-4DB4-A8B8-9E24057C42DB}" type="slidenum">
              <a:rPr lang="zh-CN" altLang="en-US" smtClean="0"/>
              <a:t>26</a:t>
            </a:fld>
            <a:endParaRPr lang="zh-CN" altLang="en-US"/>
          </a:p>
        </p:txBody>
      </p:sp>
    </p:spTree>
    <p:extLst>
      <p:ext uri="{BB962C8B-B14F-4D97-AF65-F5344CB8AC3E}">
        <p14:creationId xmlns:p14="http://schemas.microsoft.com/office/powerpoint/2010/main" val="2205481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46F00427-65D8-4B5B-917E-847EB123B4FA}" type="slidenum">
              <a:rPr lang="zh-CN" altLang="en-US">
                <a:latin typeface="Calibri" panose="020F0502020204030204" pitchFamily="34" charset="0"/>
                <a:ea typeface="宋体" panose="02010600030101010101" pitchFamily="2" charset="-122"/>
              </a:rPr>
              <a:t>27</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71398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A12F0D-7AC6-4DB4-A8B8-9E24057C42DB}" type="slidenum">
              <a:rPr lang="zh-CN" altLang="en-US" smtClean="0"/>
              <a:t>28</a:t>
            </a:fld>
            <a:endParaRPr lang="zh-CN" altLang="en-US"/>
          </a:p>
        </p:txBody>
      </p:sp>
    </p:spTree>
    <p:extLst>
      <p:ext uri="{BB962C8B-B14F-4D97-AF65-F5344CB8AC3E}">
        <p14:creationId xmlns:p14="http://schemas.microsoft.com/office/powerpoint/2010/main" val="661881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br>
              <a:rPr lang="en-US" altLang="zh-CN" dirty="0"/>
            </a:br>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29</a:t>
            </a:fld>
            <a:endParaRPr lang="zh-CN" altLang="en-US"/>
          </a:p>
        </p:txBody>
      </p:sp>
    </p:spTree>
    <p:extLst>
      <p:ext uri="{BB962C8B-B14F-4D97-AF65-F5344CB8AC3E}">
        <p14:creationId xmlns:p14="http://schemas.microsoft.com/office/powerpoint/2010/main" val="3399562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881A7504-C371-4D33-B866-A1C7761F0D18}" type="slidenum">
              <a:rPr lang="zh-CN" altLang="en-US">
                <a:latin typeface="Calibri" panose="020F0502020204030204" pitchFamily="34" charset="0"/>
                <a:ea typeface="宋体" panose="02010600030101010101" pitchFamily="2" charset="-122"/>
              </a:rPr>
              <a:t>3</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179648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br>
              <a:rPr lang="en-US" altLang="zh-CN" dirty="0"/>
            </a:br>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30</a:t>
            </a:fld>
            <a:endParaRPr lang="zh-CN" altLang="en-US"/>
          </a:p>
        </p:txBody>
      </p:sp>
    </p:spTree>
    <p:extLst>
      <p:ext uri="{BB962C8B-B14F-4D97-AF65-F5344CB8AC3E}">
        <p14:creationId xmlns:p14="http://schemas.microsoft.com/office/powerpoint/2010/main" val="562714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br>
              <a:rPr lang="en-US" altLang="zh-CN" dirty="0"/>
            </a:br>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31</a:t>
            </a:fld>
            <a:endParaRPr lang="zh-CN" altLang="en-US"/>
          </a:p>
        </p:txBody>
      </p:sp>
    </p:spTree>
    <p:extLst>
      <p:ext uri="{BB962C8B-B14F-4D97-AF65-F5344CB8AC3E}">
        <p14:creationId xmlns:p14="http://schemas.microsoft.com/office/powerpoint/2010/main" val="3248530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br>
              <a:rPr lang="en-US" altLang="zh-CN" dirty="0"/>
            </a:br>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32</a:t>
            </a:fld>
            <a:endParaRPr lang="zh-CN" altLang="en-US"/>
          </a:p>
        </p:txBody>
      </p:sp>
    </p:spTree>
    <p:extLst>
      <p:ext uri="{BB962C8B-B14F-4D97-AF65-F5344CB8AC3E}">
        <p14:creationId xmlns:p14="http://schemas.microsoft.com/office/powerpoint/2010/main" val="209101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A12F0D-7AC6-4DB4-A8B8-9E24057C42DB}" type="slidenum">
              <a:rPr lang="zh-CN" altLang="en-US" smtClean="0"/>
              <a:t>33</a:t>
            </a:fld>
            <a:endParaRPr lang="zh-CN" altLang="en-US"/>
          </a:p>
        </p:txBody>
      </p:sp>
    </p:spTree>
    <p:extLst>
      <p:ext uri="{BB962C8B-B14F-4D97-AF65-F5344CB8AC3E}">
        <p14:creationId xmlns:p14="http://schemas.microsoft.com/office/powerpoint/2010/main" val="1913745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A12F0D-7AC6-4DB4-A8B8-9E24057C42DB}" type="slidenum">
              <a:rPr lang="zh-CN" altLang="en-US" smtClean="0"/>
              <a:t>34</a:t>
            </a:fld>
            <a:endParaRPr lang="zh-CN" altLang="en-US"/>
          </a:p>
        </p:txBody>
      </p:sp>
    </p:spTree>
    <p:extLst>
      <p:ext uri="{BB962C8B-B14F-4D97-AF65-F5344CB8AC3E}">
        <p14:creationId xmlns:p14="http://schemas.microsoft.com/office/powerpoint/2010/main" val="1229089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9EDCF0-DFCB-4AF8-B907-8A1E92260E31}" type="slidenum">
              <a:rPr lang="zh-CN" altLang="en-US" smtClean="0"/>
              <a:t>35</a:t>
            </a:fld>
            <a:endParaRPr lang="zh-CN" altLang="en-US"/>
          </a:p>
        </p:txBody>
      </p:sp>
    </p:spTree>
    <p:extLst>
      <p:ext uri="{BB962C8B-B14F-4D97-AF65-F5344CB8AC3E}">
        <p14:creationId xmlns:p14="http://schemas.microsoft.com/office/powerpoint/2010/main" val="2446299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46F00427-65D8-4B5B-917E-847EB123B4FA}" type="slidenum">
              <a:rPr lang="zh-CN" altLang="en-US">
                <a:latin typeface="Calibri" panose="020F0502020204030204" pitchFamily="34" charset="0"/>
                <a:ea typeface="宋体" panose="02010600030101010101" pitchFamily="2" charset="-122"/>
              </a:rPr>
              <a:t>4</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6177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5</a:t>
            </a:fld>
            <a:endParaRPr lang="zh-CN" altLang="en-US"/>
          </a:p>
        </p:txBody>
      </p:sp>
    </p:spTree>
    <p:extLst>
      <p:ext uri="{BB962C8B-B14F-4D97-AF65-F5344CB8AC3E}">
        <p14:creationId xmlns:p14="http://schemas.microsoft.com/office/powerpoint/2010/main" val="187249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6</a:t>
            </a:fld>
            <a:endParaRPr lang="zh-CN" altLang="en-US"/>
          </a:p>
        </p:txBody>
      </p:sp>
    </p:spTree>
    <p:extLst>
      <p:ext uri="{BB962C8B-B14F-4D97-AF65-F5344CB8AC3E}">
        <p14:creationId xmlns:p14="http://schemas.microsoft.com/office/powerpoint/2010/main" val="106340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chemeClr val="tx1">
                    <a:lumMod val="75000"/>
                    <a:lumOff val="25000"/>
                  </a:schemeClr>
                </a:solidFill>
                <a:latin typeface="+mn-ea"/>
              </a:rPr>
              <a:t>即对在线课程质量具有不同的价值选择或功效实现程度的判断</a:t>
            </a:r>
          </a:p>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7</a:t>
            </a:fld>
            <a:endParaRPr lang="zh-CN" altLang="en-US"/>
          </a:p>
        </p:txBody>
      </p:sp>
    </p:spTree>
    <p:extLst>
      <p:ext uri="{BB962C8B-B14F-4D97-AF65-F5344CB8AC3E}">
        <p14:creationId xmlns:p14="http://schemas.microsoft.com/office/powerpoint/2010/main" val="2897125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chemeClr val="tx1">
                    <a:lumMod val="75000"/>
                    <a:lumOff val="25000"/>
                  </a:schemeClr>
                </a:solidFill>
                <a:latin typeface="+mn-ea"/>
              </a:rPr>
              <a:t>即对在线课程质量具有不同的价值选择或功效实现程度的判断</a:t>
            </a:r>
          </a:p>
          <a:p>
            <a:endParaRPr lang="zh-CN" altLang="en-US" dirty="0"/>
          </a:p>
        </p:txBody>
      </p:sp>
      <p:sp>
        <p:nvSpPr>
          <p:cNvPr id="4" name="灯片编号占位符 3"/>
          <p:cNvSpPr>
            <a:spLocks noGrp="1"/>
          </p:cNvSpPr>
          <p:nvPr>
            <p:ph type="sldNum" sz="quarter" idx="10"/>
          </p:nvPr>
        </p:nvSpPr>
        <p:spPr/>
        <p:txBody>
          <a:bodyPr/>
          <a:lstStyle/>
          <a:p>
            <a:fld id="{9CA12F0D-7AC6-4DB4-A8B8-9E24057C42DB}" type="slidenum">
              <a:rPr lang="zh-CN" altLang="en-US" smtClean="0"/>
              <a:t>8</a:t>
            </a:fld>
            <a:endParaRPr lang="zh-CN" altLang="en-US"/>
          </a:p>
        </p:txBody>
      </p:sp>
    </p:spTree>
    <p:extLst>
      <p:ext uri="{BB962C8B-B14F-4D97-AF65-F5344CB8AC3E}">
        <p14:creationId xmlns:p14="http://schemas.microsoft.com/office/powerpoint/2010/main" val="3631471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Light" panose="020B0502040204020203" pitchFamily="34" charset="-122"/>
              </a:defRPr>
            </a:lvl1pPr>
            <a:lvl2pPr marL="742950" indent="-285750">
              <a:defRPr>
                <a:solidFill>
                  <a:schemeClr val="tx1"/>
                </a:solidFill>
                <a:latin typeface="Arial" panose="020B0604020202020204" pitchFamily="34" charset="0"/>
                <a:ea typeface="微软雅黑 Light" panose="020B0502040204020203" pitchFamily="34" charset="-122"/>
              </a:defRPr>
            </a:lvl2pPr>
            <a:lvl3pPr marL="1143000" indent="-228600">
              <a:defRPr>
                <a:solidFill>
                  <a:schemeClr val="tx1"/>
                </a:solidFill>
                <a:latin typeface="Arial" panose="020B0604020202020204" pitchFamily="34" charset="0"/>
                <a:ea typeface="微软雅黑 Light" panose="020B0502040204020203" pitchFamily="34" charset="-122"/>
              </a:defRPr>
            </a:lvl3pPr>
            <a:lvl4pPr marL="1600200" indent="-228600">
              <a:defRPr>
                <a:solidFill>
                  <a:schemeClr val="tx1"/>
                </a:solidFill>
                <a:latin typeface="Arial" panose="020B0604020202020204" pitchFamily="34" charset="0"/>
                <a:ea typeface="微软雅黑 Light" panose="020B0502040204020203" pitchFamily="34" charset="-122"/>
              </a:defRPr>
            </a:lvl4pPr>
            <a:lvl5pPr marL="2057400" indent="-228600">
              <a:defRPr>
                <a:solidFill>
                  <a:schemeClr val="tx1"/>
                </a:solidFill>
                <a:latin typeface="Arial" panose="020B0604020202020204"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Light" panose="020B0502040204020203" pitchFamily="34" charset="-122"/>
              </a:defRPr>
            </a:lvl9pPr>
          </a:lstStyle>
          <a:p>
            <a:pPr fontAlgn="base">
              <a:spcBef>
                <a:spcPct val="0"/>
              </a:spcBef>
              <a:spcAft>
                <a:spcPct val="0"/>
              </a:spcAft>
            </a:pPr>
            <a:fld id="{46F00427-65D8-4B5B-917E-847EB123B4FA}" type="slidenum">
              <a:rPr lang="zh-CN" altLang="en-US">
                <a:latin typeface="Calibri" panose="020F0502020204030204" pitchFamily="34" charset="0"/>
                <a:ea typeface="宋体" panose="02010600030101010101" pitchFamily="2" charset="-122"/>
              </a:rPr>
              <a:t>9</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61773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slide" Target="../slides/slide16.xml"/><Relationship Id="rId4" Type="http://schemas.openxmlformats.org/officeDocument/2006/relationships/slide" Target="../slides/slide1.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slide" Target="../slides/slide16.xml"/><Relationship Id="rId4" Type="http://schemas.openxmlformats.org/officeDocument/2006/relationships/slide" Target="../slides/slide1.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slide" Target="../slides/slide16.xml"/><Relationship Id="rId4" Type="http://schemas.openxmlformats.org/officeDocument/2006/relationships/slide" Target="../slides/slide1.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slide" Target="../slides/slide16.xml"/><Relationship Id="rId4" Type="http://schemas.openxmlformats.org/officeDocument/2006/relationships/slide" Target="../slides/slide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slide" Target="../slides/slide16.xml"/><Relationship Id="rId4" Type="http://schemas.openxmlformats.org/officeDocument/2006/relationships/slide" Target="../slides/slide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slide" Target="../slides/slide16.xml"/><Relationship Id="rId4" Type="http://schemas.openxmlformats.org/officeDocument/2006/relationships/slide" Target="../slides/slide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F21F4C9-A7DC-4B11-B0B2-5C818E595D67}" type="datetimeFigureOut">
              <a:rPr lang="zh-CN" altLang="en-US" smtClean="0"/>
              <a:t>2020/2/12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C67BD7-434E-4439-96DC-EC30DC9B1156}" type="slidenum">
              <a:rPr lang="zh-CN" altLang="en-US" smtClean="0"/>
              <a:t>‹#›</a:t>
            </a:fld>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1" y="1"/>
            <a:ext cx="9144001" cy="8001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20"/>
          <p:cNvSpPr/>
          <p:nvPr userDrawn="1"/>
        </p:nvSpPr>
        <p:spPr>
          <a:xfrm>
            <a:off x="1921185" y="-2117"/>
            <a:ext cx="1412362" cy="8001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bwMode="auto">
          <a:xfrm>
            <a:off x="1370014" y="106381"/>
            <a:ext cx="1330325" cy="630866"/>
            <a:chOff x="1399441" y="1145221"/>
            <a:chExt cx="1329556" cy="472973"/>
          </a:xfrm>
        </p:grpSpPr>
        <p:sp>
          <p:nvSpPr>
            <p:cNvPr id="9" name="圆角矩形 8"/>
            <p:cNvSpPr/>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10" name="TextBox 15"/>
            <p:cNvSpPr txBox="1">
              <a:spLocks noChangeArrowheads="1"/>
            </p:cNvSpPr>
            <p:nvPr/>
          </p:nvSpPr>
          <p:spPr bwMode="auto">
            <a:xfrm>
              <a:off x="1691214" y="1281176"/>
              <a:ext cx="309701" cy="33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11" name="TextBox 16">
            <a:hlinkClick r:id="" action="ppaction://noaction" highlightClick="1"/>
            <a:hlinkHover r:id="rId3" action="ppaction://hlinksldjump" highlightClick="1"/>
          </p:cNvPr>
          <p:cNvSpPr txBox="1"/>
          <p:nvPr userDrawn="1"/>
        </p:nvSpPr>
        <p:spPr>
          <a:xfrm>
            <a:off x="1979930" y="267778"/>
            <a:ext cx="1251745"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zh-CN" altLang="en-US" sz="1100" dirty="0">
                <a:solidFill>
                  <a:schemeClr val="bg1"/>
                </a:solidFill>
                <a:effectLst/>
                <a:latin typeface="+mn-ea"/>
                <a:ea typeface="+mn-ea"/>
              </a:rPr>
              <a:t>质量定义</a:t>
            </a:r>
          </a:p>
        </p:txBody>
      </p:sp>
      <p:sp>
        <p:nvSpPr>
          <p:cNvPr id="12" name="TextBox 17">
            <a:hlinkClick r:id="" action="ppaction://hlinkshowjump?jump=nextslide" highlightClick="1"/>
            <a:hlinkHover r:id="rId4" action="ppaction://hlinksldjump" highlightClick="1"/>
          </p:cNvPr>
          <p:cNvSpPr txBox="1"/>
          <p:nvPr userDrawn="1"/>
        </p:nvSpPr>
        <p:spPr>
          <a:xfrm>
            <a:off x="3259647" y="280475"/>
            <a:ext cx="1332235"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100" dirty="0">
                <a:solidFill>
                  <a:schemeClr val="bg1">
                    <a:lumMod val="85000"/>
                  </a:schemeClr>
                </a:solidFill>
                <a:latin typeface="+mn-ea"/>
                <a:ea typeface="+mn-ea"/>
              </a:rPr>
              <a:t>现有标准</a:t>
            </a:r>
          </a:p>
        </p:txBody>
      </p:sp>
      <p:sp>
        <p:nvSpPr>
          <p:cNvPr id="13" name="TextBox 18">
            <a:hlinkClick r:id="" action="ppaction://noaction" highlightClick="1"/>
            <a:hlinkHover r:id="rId5" action="ppaction://hlinksldjump" highlightClick="1"/>
          </p:cNvPr>
          <p:cNvSpPr txBox="1"/>
          <p:nvPr userDrawn="1"/>
        </p:nvSpPr>
        <p:spPr>
          <a:xfrm>
            <a:off x="4377993" y="288142"/>
            <a:ext cx="1343645"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评价框架</a:t>
            </a:r>
            <a:endParaRPr lang="zh-CN" altLang="en-US" sz="1100" dirty="0">
              <a:solidFill>
                <a:schemeClr val="bg1">
                  <a:lumMod val="85000"/>
                </a:schemeClr>
              </a:solidFill>
              <a:latin typeface="+mn-ea"/>
              <a:ea typeface="+mn-ea"/>
            </a:endParaRPr>
          </a:p>
        </p:txBody>
      </p:sp>
      <p:sp>
        <p:nvSpPr>
          <p:cNvPr id="14" name="TextBox 19">
            <a:hlinkClick r:id="" action="ppaction://noaction" highlightClick="1"/>
            <a:hlinkHover r:id="rId4" action="ppaction://hlinksldjump" highlightClick="1"/>
          </p:cNvPr>
          <p:cNvSpPr txBox="1"/>
          <p:nvPr userDrawn="1"/>
        </p:nvSpPr>
        <p:spPr>
          <a:xfrm>
            <a:off x="5663216" y="259318"/>
            <a:ext cx="1427063"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100" dirty="0">
                <a:solidFill>
                  <a:schemeClr val="bg1">
                    <a:lumMod val="85000"/>
                  </a:schemeClr>
                </a:solidFill>
                <a:latin typeface="+mn-ea"/>
                <a:ea typeface="+mn-ea"/>
              </a:rPr>
              <a:t>设计开发标准组</a:t>
            </a:r>
          </a:p>
        </p:txBody>
      </p:sp>
      <p:sp>
        <p:nvSpPr>
          <p:cNvPr id="15" name="TextBox 20">
            <a:hlinkClick r:id="" action="ppaction://noaction" highlightClick="1"/>
            <a:hlinkHover r:id="rId4" action="ppaction://hlinksldjump" highlightClick="1"/>
          </p:cNvPr>
          <p:cNvSpPr txBox="1"/>
          <p:nvPr userDrawn="1"/>
        </p:nvSpPr>
        <p:spPr>
          <a:xfrm>
            <a:off x="7269733" y="267778"/>
            <a:ext cx="1173162"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实施运行标准组</a:t>
            </a:r>
            <a:endParaRPr lang="zh-CN" altLang="en-US" sz="1100" dirty="0">
              <a:solidFill>
                <a:schemeClr val="bg1">
                  <a:lumMod val="85000"/>
                </a:schemeClr>
              </a:solidFill>
              <a:latin typeface="+mn-ea"/>
              <a:ea typeface="+mn-ea"/>
            </a:endParaRPr>
          </a:p>
        </p:txBody>
      </p:sp>
      <p:pic>
        <p:nvPicPr>
          <p:cNvPr id="20" name="图片 19" descr="C:\Users\Administrator\Desktop\logo1.pnglogo1"/>
          <p:cNvPicPr>
            <a:picLocks noChangeAspect="1"/>
          </p:cNvPicPr>
          <p:nvPr userDrawn="1"/>
        </p:nvPicPr>
        <p:blipFill>
          <a:blip r:embed="rId6">
            <a:biLevel thresh="25000"/>
          </a:blip>
          <a:srcRect/>
          <a:stretch>
            <a:fillRect/>
          </a:stretch>
        </p:blipFill>
        <p:spPr>
          <a:xfrm>
            <a:off x="150294" y="203717"/>
            <a:ext cx="1448502" cy="419122"/>
          </a:xfrm>
          <a:prstGeom prst="rect">
            <a:avLst/>
          </a:prstGeom>
        </p:spPr>
      </p:pic>
      <p:cxnSp>
        <p:nvCxnSpPr>
          <p:cNvPr id="25" name="直接连接符 24"/>
          <p:cNvCxnSpPr/>
          <p:nvPr userDrawn="1"/>
        </p:nvCxnSpPr>
        <p:spPr>
          <a:xfrm>
            <a:off x="4498849" y="-10579"/>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a:off x="5579235" y="7667"/>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nvCxnSpPr>
        <p:spPr>
          <a:xfrm>
            <a:off x="7090279" y="-10579"/>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a:off x="8567476" y="0"/>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7" name="矩形 6"/>
          <p:cNvSpPr/>
          <p:nvPr userDrawn="1"/>
        </p:nvSpPr>
        <p:spPr>
          <a:xfrm>
            <a:off x="1" y="1"/>
            <a:ext cx="9144001" cy="8001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nvSpPr>
        <p:spPr>
          <a:xfrm>
            <a:off x="3251723" y="-3555"/>
            <a:ext cx="1412362" cy="8001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bwMode="auto">
          <a:xfrm>
            <a:off x="1370014" y="141823"/>
            <a:ext cx="1330325" cy="518526"/>
            <a:chOff x="1399441" y="1145221"/>
            <a:chExt cx="1329556" cy="388749"/>
          </a:xfrm>
        </p:grpSpPr>
        <p:sp>
          <p:nvSpPr>
            <p:cNvPr id="9" name="圆角矩形 8"/>
            <p:cNvSpPr/>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10" name="TextBox 15"/>
            <p:cNvSpPr txBox="1">
              <a:spLocks noChangeArrowheads="1"/>
            </p:cNvSpPr>
            <p:nvPr/>
          </p:nvSpPr>
          <p:spPr bwMode="auto">
            <a:xfrm>
              <a:off x="1691214" y="1281176"/>
              <a:ext cx="309701" cy="25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11" name="TextBox 16">
            <a:hlinkClick r:id="" action="ppaction://noaction" highlightClick="1"/>
            <a:hlinkHover r:id="rId3" action="ppaction://hlinksldjump" highlightClick="1"/>
          </p:cNvPr>
          <p:cNvSpPr txBox="1"/>
          <p:nvPr userDrawn="1"/>
        </p:nvSpPr>
        <p:spPr>
          <a:xfrm>
            <a:off x="1999978" y="280475"/>
            <a:ext cx="1251745"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zh-CN" altLang="en-US" sz="1100" dirty="0">
                <a:solidFill>
                  <a:schemeClr val="bg1">
                    <a:lumMod val="85000"/>
                  </a:schemeClr>
                </a:solidFill>
                <a:effectLst/>
                <a:latin typeface="+mn-ea"/>
                <a:ea typeface="+mn-ea"/>
              </a:rPr>
              <a:t>质量定义</a:t>
            </a:r>
          </a:p>
        </p:txBody>
      </p:sp>
      <p:sp>
        <p:nvSpPr>
          <p:cNvPr id="12" name="TextBox 17">
            <a:hlinkClick r:id="" action="ppaction://hlinkshowjump?jump=nextslide" highlightClick="1"/>
            <a:hlinkHover r:id="rId4" action="ppaction://hlinksldjump" highlightClick="1"/>
          </p:cNvPr>
          <p:cNvSpPr txBox="1"/>
          <p:nvPr userDrawn="1"/>
        </p:nvSpPr>
        <p:spPr>
          <a:xfrm>
            <a:off x="3286574" y="280475"/>
            <a:ext cx="1332235"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现有标准</a:t>
            </a:r>
            <a:endParaRPr lang="zh-CN" altLang="en-US" sz="1100" dirty="0">
              <a:solidFill>
                <a:schemeClr val="bg1"/>
              </a:solidFill>
              <a:latin typeface="+mn-ea"/>
              <a:ea typeface="+mn-ea"/>
            </a:endParaRPr>
          </a:p>
        </p:txBody>
      </p:sp>
      <p:sp>
        <p:nvSpPr>
          <p:cNvPr id="13" name="TextBox 18">
            <a:hlinkClick r:id="" action="ppaction://noaction" highlightClick="1"/>
            <a:hlinkHover r:id="rId5" action="ppaction://hlinksldjump" highlightClick="1"/>
          </p:cNvPr>
          <p:cNvSpPr txBox="1"/>
          <p:nvPr userDrawn="1"/>
        </p:nvSpPr>
        <p:spPr>
          <a:xfrm>
            <a:off x="4680634" y="273825"/>
            <a:ext cx="1343645"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评价框架</a:t>
            </a:r>
            <a:endParaRPr lang="zh-CN" altLang="en-US" sz="1100" dirty="0">
              <a:solidFill>
                <a:schemeClr val="bg1">
                  <a:lumMod val="85000"/>
                </a:schemeClr>
              </a:solidFill>
              <a:latin typeface="+mn-ea"/>
              <a:ea typeface="+mn-ea"/>
            </a:endParaRPr>
          </a:p>
        </p:txBody>
      </p:sp>
      <p:sp>
        <p:nvSpPr>
          <p:cNvPr id="14" name="TextBox 19">
            <a:hlinkClick r:id="" action="ppaction://noaction" highlightClick="1"/>
            <a:hlinkHover r:id="rId4" action="ppaction://hlinksldjump" highlightClick="1"/>
          </p:cNvPr>
          <p:cNvSpPr txBox="1"/>
          <p:nvPr userDrawn="1"/>
        </p:nvSpPr>
        <p:spPr>
          <a:xfrm>
            <a:off x="6103823" y="278609"/>
            <a:ext cx="1427063"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设计开发标准组</a:t>
            </a:r>
            <a:endParaRPr lang="zh-CN" altLang="en-US" sz="1100" dirty="0">
              <a:solidFill>
                <a:schemeClr val="bg1">
                  <a:lumMod val="85000"/>
                </a:schemeClr>
              </a:solidFill>
              <a:latin typeface="+mn-ea"/>
              <a:ea typeface="+mn-ea"/>
            </a:endParaRPr>
          </a:p>
        </p:txBody>
      </p:sp>
      <p:sp>
        <p:nvSpPr>
          <p:cNvPr id="15" name="TextBox 20">
            <a:hlinkClick r:id="" action="ppaction://noaction" highlightClick="1"/>
            <a:hlinkHover r:id="rId4" action="ppaction://hlinksldjump" highlightClick="1"/>
          </p:cNvPr>
          <p:cNvSpPr txBox="1"/>
          <p:nvPr userDrawn="1"/>
        </p:nvSpPr>
        <p:spPr>
          <a:xfrm>
            <a:off x="7659951" y="266340"/>
            <a:ext cx="1173162"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100" dirty="0">
                <a:solidFill>
                  <a:schemeClr val="bg1">
                    <a:lumMod val="85000"/>
                  </a:schemeClr>
                </a:solidFill>
                <a:latin typeface="+mn-ea"/>
                <a:ea typeface="+mn-ea"/>
              </a:rPr>
              <a:t>实施运行标准组</a:t>
            </a:r>
          </a:p>
        </p:txBody>
      </p:sp>
      <p:pic>
        <p:nvPicPr>
          <p:cNvPr id="20" name="图片 19" descr="C:\Users\Administrator\Desktop\logo1.pnglogo1"/>
          <p:cNvPicPr>
            <a:picLocks noChangeAspect="1"/>
          </p:cNvPicPr>
          <p:nvPr userDrawn="1"/>
        </p:nvPicPr>
        <p:blipFill>
          <a:blip r:embed="rId6">
            <a:biLevel thresh="25000"/>
          </a:blip>
          <a:srcRect/>
          <a:stretch>
            <a:fillRect/>
          </a:stretch>
        </p:blipFill>
        <p:spPr>
          <a:xfrm>
            <a:off x="150294" y="203717"/>
            <a:ext cx="1448502" cy="419122"/>
          </a:xfrm>
          <a:prstGeom prst="rect">
            <a:avLst/>
          </a:prstGeom>
        </p:spPr>
      </p:pic>
      <p:cxnSp>
        <p:nvCxnSpPr>
          <p:cNvPr id="19" name="直接连接符 18"/>
          <p:cNvCxnSpPr/>
          <p:nvPr userDrawn="1"/>
        </p:nvCxnSpPr>
        <p:spPr>
          <a:xfrm>
            <a:off x="6040828" y="13614"/>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7530886" y="13614"/>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8914948" y="1"/>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7" name="矩形 6"/>
          <p:cNvSpPr/>
          <p:nvPr userDrawn="1"/>
        </p:nvSpPr>
        <p:spPr>
          <a:xfrm>
            <a:off x="1" y="1"/>
            <a:ext cx="9144001" cy="8001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21"/>
          <p:cNvSpPr/>
          <p:nvPr userDrawn="1"/>
        </p:nvSpPr>
        <p:spPr>
          <a:xfrm>
            <a:off x="4686816" y="-6768"/>
            <a:ext cx="1464124" cy="803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bwMode="auto">
          <a:xfrm>
            <a:off x="1370014" y="141823"/>
            <a:ext cx="1330325" cy="518526"/>
            <a:chOff x="1399441" y="1145221"/>
            <a:chExt cx="1329556" cy="388749"/>
          </a:xfrm>
        </p:grpSpPr>
        <p:sp>
          <p:nvSpPr>
            <p:cNvPr id="9" name="圆角矩形 8"/>
            <p:cNvSpPr/>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10" name="TextBox 15"/>
            <p:cNvSpPr txBox="1">
              <a:spLocks noChangeArrowheads="1"/>
            </p:cNvSpPr>
            <p:nvPr/>
          </p:nvSpPr>
          <p:spPr bwMode="auto">
            <a:xfrm>
              <a:off x="1691214" y="1281176"/>
              <a:ext cx="309701" cy="25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11" name="TextBox 16">
            <a:hlinkClick r:id="" action="ppaction://noaction" highlightClick="1"/>
            <a:hlinkHover r:id="rId3" action="ppaction://hlinksldjump" highlightClick="1"/>
          </p:cNvPr>
          <p:cNvSpPr txBox="1"/>
          <p:nvPr userDrawn="1"/>
        </p:nvSpPr>
        <p:spPr>
          <a:xfrm>
            <a:off x="1999012" y="259435"/>
            <a:ext cx="1251745"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zh-CN" altLang="en-US" sz="1100" dirty="0">
                <a:solidFill>
                  <a:schemeClr val="bg1">
                    <a:lumMod val="85000"/>
                  </a:schemeClr>
                </a:solidFill>
                <a:effectLst/>
                <a:latin typeface="+mn-ea"/>
                <a:ea typeface="+mn-ea"/>
              </a:rPr>
              <a:t>质量定义</a:t>
            </a:r>
          </a:p>
        </p:txBody>
      </p:sp>
      <p:sp>
        <p:nvSpPr>
          <p:cNvPr id="12" name="TextBox 17">
            <a:hlinkClick r:id="" action="ppaction://hlinkshowjump?jump=nextslide" highlightClick="1"/>
            <a:hlinkHover r:id="rId4" action="ppaction://hlinksldjump" highlightClick="1"/>
          </p:cNvPr>
          <p:cNvSpPr txBox="1"/>
          <p:nvPr userDrawn="1"/>
        </p:nvSpPr>
        <p:spPr>
          <a:xfrm>
            <a:off x="3323463" y="267778"/>
            <a:ext cx="1332235"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现有标准</a:t>
            </a:r>
            <a:endParaRPr lang="zh-CN" altLang="en-US" sz="1100" dirty="0">
              <a:solidFill>
                <a:schemeClr val="bg1">
                  <a:lumMod val="85000"/>
                </a:schemeClr>
              </a:solidFill>
              <a:latin typeface="+mn-ea"/>
              <a:ea typeface="+mn-ea"/>
            </a:endParaRPr>
          </a:p>
        </p:txBody>
      </p:sp>
      <p:sp>
        <p:nvSpPr>
          <p:cNvPr id="13" name="TextBox 18">
            <a:hlinkClick r:id="" action="ppaction://noaction" highlightClick="1"/>
            <a:hlinkHover r:id="rId5" action="ppaction://hlinksldjump" highlightClick="1"/>
          </p:cNvPr>
          <p:cNvSpPr txBox="1"/>
          <p:nvPr userDrawn="1"/>
        </p:nvSpPr>
        <p:spPr>
          <a:xfrm>
            <a:off x="4747055" y="259435"/>
            <a:ext cx="1343645"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100" dirty="0">
                <a:solidFill>
                  <a:schemeClr val="bg1"/>
                </a:solidFill>
                <a:latin typeface="+mn-ea"/>
                <a:ea typeface="+mn-ea"/>
              </a:rPr>
              <a:t>评价框架</a:t>
            </a:r>
          </a:p>
        </p:txBody>
      </p:sp>
      <p:sp>
        <p:nvSpPr>
          <p:cNvPr id="14" name="TextBox 19">
            <a:hlinkClick r:id="" action="ppaction://noaction" highlightClick="1"/>
            <a:hlinkHover r:id="rId4" action="ppaction://hlinksldjump" highlightClick="1"/>
          </p:cNvPr>
          <p:cNvSpPr txBox="1"/>
          <p:nvPr userDrawn="1"/>
        </p:nvSpPr>
        <p:spPr>
          <a:xfrm>
            <a:off x="6197121" y="259435"/>
            <a:ext cx="1427063"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100" dirty="0">
                <a:solidFill>
                  <a:schemeClr val="bg1">
                    <a:lumMod val="85000"/>
                  </a:schemeClr>
                </a:solidFill>
                <a:latin typeface="+mn-ea"/>
                <a:ea typeface="+mn-ea"/>
              </a:rPr>
              <a:t>设计开发标准组</a:t>
            </a:r>
          </a:p>
        </p:txBody>
      </p:sp>
      <p:sp>
        <p:nvSpPr>
          <p:cNvPr id="15" name="TextBox 20">
            <a:hlinkClick r:id="" action="ppaction://noaction" highlightClick="1"/>
            <a:hlinkHover r:id="rId4" action="ppaction://hlinksldjump" highlightClick="1"/>
          </p:cNvPr>
          <p:cNvSpPr txBox="1"/>
          <p:nvPr userDrawn="1"/>
        </p:nvSpPr>
        <p:spPr>
          <a:xfrm>
            <a:off x="7764114" y="259435"/>
            <a:ext cx="1173162"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100" dirty="0">
                <a:solidFill>
                  <a:schemeClr val="bg1">
                    <a:lumMod val="85000"/>
                  </a:schemeClr>
                </a:solidFill>
                <a:latin typeface="+mn-ea"/>
                <a:ea typeface="+mn-ea"/>
              </a:rPr>
              <a:t>实施运行标准组</a:t>
            </a:r>
          </a:p>
        </p:txBody>
      </p:sp>
      <p:pic>
        <p:nvPicPr>
          <p:cNvPr id="20" name="图片 19" descr="C:\Users\Administrator\Desktop\logo1.pnglogo1"/>
          <p:cNvPicPr>
            <a:picLocks noChangeAspect="1"/>
          </p:cNvPicPr>
          <p:nvPr userDrawn="1"/>
        </p:nvPicPr>
        <p:blipFill>
          <a:blip r:embed="rId6">
            <a:biLevel thresh="25000"/>
          </a:blip>
          <a:srcRect/>
          <a:stretch>
            <a:fillRect/>
          </a:stretch>
        </p:blipFill>
        <p:spPr>
          <a:xfrm>
            <a:off x="150294" y="203717"/>
            <a:ext cx="1448502" cy="419122"/>
          </a:xfrm>
          <a:prstGeom prst="rect">
            <a:avLst/>
          </a:prstGeom>
        </p:spPr>
      </p:pic>
      <p:cxnSp>
        <p:nvCxnSpPr>
          <p:cNvPr id="23" name="直接连接符 22"/>
          <p:cNvCxnSpPr/>
          <p:nvPr userDrawn="1"/>
        </p:nvCxnSpPr>
        <p:spPr>
          <a:xfrm>
            <a:off x="3327369" y="1"/>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a:off x="7724705" y="1"/>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nvCxnSpPr>
        <p:spPr>
          <a:xfrm>
            <a:off x="8914948" y="1"/>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7" name="矩形 6"/>
          <p:cNvSpPr/>
          <p:nvPr userDrawn="1"/>
        </p:nvSpPr>
        <p:spPr>
          <a:xfrm>
            <a:off x="1" y="1"/>
            <a:ext cx="9144001" cy="8001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20"/>
          <p:cNvSpPr/>
          <p:nvPr userDrawn="1"/>
        </p:nvSpPr>
        <p:spPr>
          <a:xfrm>
            <a:off x="5983762" y="-6766"/>
            <a:ext cx="1498282" cy="803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bwMode="auto">
          <a:xfrm>
            <a:off x="1370014" y="141823"/>
            <a:ext cx="1330325" cy="518526"/>
            <a:chOff x="1399441" y="1145221"/>
            <a:chExt cx="1329556" cy="388749"/>
          </a:xfrm>
        </p:grpSpPr>
        <p:sp>
          <p:nvSpPr>
            <p:cNvPr id="9" name="圆角矩形 8"/>
            <p:cNvSpPr/>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10" name="TextBox 15"/>
            <p:cNvSpPr txBox="1">
              <a:spLocks noChangeArrowheads="1"/>
            </p:cNvSpPr>
            <p:nvPr/>
          </p:nvSpPr>
          <p:spPr bwMode="auto">
            <a:xfrm>
              <a:off x="1691214" y="1281176"/>
              <a:ext cx="309701" cy="25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11" name="TextBox 16">
            <a:hlinkClick r:id="" action="ppaction://noaction" highlightClick="1"/>
            <a:hlinkHover r:id="rId3" action="ppaction://hlinksldjump" highlightClick="1"/>
          </p:cNvPr>
          <p:cNvSpPr txBox="1"/>
          <p:nvPr userDrawn="1"/>
        </p:nvSpPr>
        <p:spPr>
          <a:xfrm>
            <a:off x="2001209" y="264907"/>
            <a:ext cx="1251745"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zh-CN" altLang="en-US" sz="1100" dirty="0">
                <a:solidFill>
                  <a:schemeClr val="bg1">
                    <a:lumMod val="85000"/>
                  </a:schemeClr>
                </a:solidFill>
                <a:effectLst/>
                <a:latin typeface="+mn-ea"/>
                <a:ea typeface="+mn-ea"/>
              </a:rPr>
              <a:t>质量定义</a:t>
            </a:r>
          </a:p>
        </p:txBody>
      </p:sp>
      <p:sp>
        <p:nvSpPr>
          <p:cNvPr id="12" name="TextBox 17">
            <a:hlinkClick r:id="" action="ppaction://hlinkshowjump?jump=nextslide" highlightClick="1"/>
            <a:hlinkHover r:id="rId4" action="ppaction://hlinksldjump" highlightClick="1"/>
          </p:cNvPr>
          <p:cNvSpPr txBox="1"/>
          <p:nvPr userDrawn="1"/>
        </p:nvSpPr>
        <p:spPr>
          <a:xfrm>
            <a:off x="3308930" y="264907"/>
            <a:ext cx="1332235"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现有标准</a:t>
            </a:r>
            <a:endParaRPr lang="zh-CN" altLang="en-US" sz="1100" dirty="0">
              <a:solidFill>
                <a:schemeClr val="bg1">
                  <a:lumMod val="85000"/>
                </a:schemeClr>
              </a:solidFill>
              <a:latin typeface="+mn-ea"/>
              <a:ea typeface="+mn-ea"/>
            </a:endParaRPr>
          </a:p>
        </p:txBody>
      </p:sp>
      <p:sp>
        <p:nvSpPr>
          <p:cNvPr id="13" name="TextBox 18">
            <a:hlinkClick r:id="" action="ppaction://noaction" highlightClick="1"/>
            <a:hlinkHover r:id="rId5" action="ppaction://hlinksldjump" highlightClick="1"/>
          </p:cNvPr>
          <p:cNvSpPr txBox="1"/>
          <p:nvPr userDrawn="1"/>
        </p:nvSpPr>
        <p:spPr>
          <a:xfrm>
            <a:off x="4601019" y="259541"/>
            <a:ext cx="1343645"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评价框架</a:t>
            </a:r>
            <a:endParaRPr lang="zh-CN" altLang="en-US" sz="1100" dirty="0">
              <a:solidFill>
                <a:schemeClr val="bg1">
                  <a:lumMod val="85000"/>
                </a:schemeClr>
              </a:solidFill>
              <a:latin typeface="+mn-ea"/>
              <a:ea typeface="+mn-ea"/>
            </a:endParaRPr>
          </a:p>
        </p:txBody>
      </p:sp>
      <p:sp>
        <p:nvSpPr>
          <p:cNvPr id="14" name="TextBox 19">
            <a:hlinkClick r:id="" action="ppaction://noaction" highlightClick="1"/>
            <a:hlinkHover r:id="rId4" action="ppaction://hlinksldjump" highlightClick="1"/>
          </p:cNvPr>
          <p:cNvSpPr txBox="1"/>
          <p:nvPr userDrawn="1"/>
        </p:nvSpPr>
        <p:spPr>
          <a:xfrm>
            <a:off x="5983436" y="263050"/>
            <a:ext cx="1427063"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100" dirty="0">
                <a:solidFill>
                  <a:schemeClr val="bg1"/>
                </a:solidFill>
                <a:latin typeface="+mn-ea"/>
                <a:ea typeface="+mn-ea"/>
              </a:rPr>
              <a:t>设计开发标准组</a:t>
            </a:r>
          </a:p>
        </p:txBody>
      </p:sp>
      <p:sp>
        <p:nvSpPr>
          <p:cNvPr id="15" name="TextBox 20">
            <a:hlinkClick r:id="" action="ppaction://noaction" highlightClick="1"/>
            <a:hlinkHover r:id="rId4" action="ppaction://hlinksldjump" highlightClick="1"/>
          </p:cNvPr>
          <p:cNvSpPr txBox="1"/>
          <p:nvPr userDrawn="1"/>
        </p:nvSpPr>
        <p:spPr>
          <a:xfrm>
            <a:off x="7623043" y="259541"/>
            <a:ext cx="1173162"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100" dirty="0">
                <a:solidFill>
                  <a:schemeClr val="bg1">
                    <a:lumMod val="85000"/>
                  </a:schemeClr>
                </a:solidFill>
                <a:latin typeface="+mn-ea"/>
                <a:ea typeface="+mn-ea"/>
              </a:rPr>
              <a:t>实施运行标准组</a:t>
            </a:r>
          </a:p>
        </p:txBody>
      </p:sp>
      <p:pic>
        <p:nvPicPr>
          <p:cNvPr id="20" name="图片 19" descr="C:\Users\Administrator\Desktop\logo1.pnglogo1"/>
          <p:cNvPicPr>
            <a:picLocks noChangeAspect="1"/>
          </p:cNvPicPr>
          <p:nvPr userDrawn="1"/>
        </p:nvPicPr>
        <p:blipFill>
          <a:blip r:embed="rId6">
            <a:biLevel thresh="25000"/>
          </a:blip>
          <a:srcRect/>
          <a:stretch>
            <a:fillRect/>
          </a:stretch>
        </p:blipFill>
        <p:spPr>
          <a:xfrm>
            <a:off x="150294" y="203717"/>
            <a:ext cx="1448502" cy="419122"/>
          </a:xfrm>
          <a:prstGeom prst="rect">
            <a:avLst/>
          </a:prstGeom>
        </p:spPr>
      </p:pic>
      <p:cxnSp>
        <p:nvCxnSpPr>
          <p:cNvPr id="16" name="直接连接符 15"/>
          <p:cNvCxnSpPr/>
          <p:nvPr userDrawn="1"/>
        </p:nvCxnSpPr>
        <p:spPr>
          <a:xfrm>
            <a:off x="3333547" y="1"/>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4598055" y="1"/>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8914948" y="1"/>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7" name="矩形 6"/>
          <p:cNvSpPr/>
          <p:nvPr userDrawn="1"/>
        </p:nvSpPr>
        <p:spPr>
          <a:xfrm>
            <a:off x="1" y="1"/>
            <a:ext cx="9144001" cy="8001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矩形 18"/>
          <p:cNvSpPr/>
          <p:nvPr userDrawn="1"/>
        </p:nvSpPr>
        <p:spPr>
          <a:xfrm>
            <a:off x="7388356" y="-1213"/>
            <a:ext cx="1601185" cy="803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bwMode="auto">
          <a:xfrm>
            <a:off x="1370014" y="141823"/>
            <a:ext cx="1330325" cy="518526"/>
            <a:chOff x="1399441" y="1145221"/>
            <a:chExt cx="1329556" cy="388749"/>
          </a:xfrm>
        </p:grpSpPr>
        <p:sp>
          <p:nvSpPr>
            <p:cNvPr id="9" name="圆角矩形 8"/>
            <p:cNvSpPr/>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10" name="TextBox 15"/>
            <p:cNvSpPr txBox="1">
              <a:spLocks noChangeArrowheads="1"/>
            </p:cNvSpPr>
            <p:nvPr/>
          </p:nvSpPr>
          <p:spPr bwMode="auto">
            <a:xfrm>
              <a:off x="1691214" y="1281176"/>
              <a:ext cx="309701" cy="25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11" name="TextBox 16">
            <a:hlinkClick r:id="" action="ppaction://noaction" highlightClick="1"/>
            <a:hlinkHover r:id="rId3" action="ppaction://hlinksldjump" highlightClick="1"/>
          </p:cNvPr>
          <p:cNvSpPr txBox="1"/>
          <p:nvPr userDrawn="1"/>
        </p:nvSpPr>
        <p:spPr>
          <a:xfrm>
            <a:off x="1979928" y="267778"/>
            <a:ext cx="1251745"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zh-CN" altLang="en-US" sz="1100" dirty="0">
                <a:solidFill>
                  <a:schemeClr val="bg1">
                    <a:lumMod val="85000"/>
                  </a:schemeClr>
                </a:solidFill>
                <a:effectLst/>
                <a:latin typeface="+mn-ea"/>
                <a:ea typeface="+mn-ea"/>
              </a:rPr>
              <a:t>质量定义</a:t>
            </a:r>
          </a:p>
        </p:txBody>
      </p:sp>
      <p:sp>
        <p:nvSpPr>
          <p:cNvPr id="12" name="TextBox 17">
            <a:hlinkClick r:id="" action="ppaction://hlinkshowjump?jump=nextslide" highlightClick="1"/>
            <a:hlinkHover r:id="rId4" action="ppaction://hlinksldjump" highlightClick="1"/>
          </p:cNvPr>
          <p:cNvSpPr txBox="1"/>
          <p:nvPr userDrawn="1"/>
        </p:nvSpPr>
        <p:spPr>
          <a:xfrm>
            <a:off x="3239948" y="267777"/>
            <a:ext cx="1332235"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现有标准</a:t>
            </a:r>
            <a:endParaRPr lang="zh-CN" altLang="en-US" sz="1100" dirty="0">
              <a:solidFill>
                <a:schemeClr val="bg1">
                  <a:lumMod val="85000"/>
                </a:schemeClr>
              </a:solidFill>
              <a:latin typeface="+mn-ea"/>
              <a:ea typeface="+mn-ea"/>
            </a:endParaRPr>
          </a:p>
        </p:txBody>
      </p:sp>
      <p:sp>
        <p:nvSpPr>
          <p:cNvPr id="13" name="TextBox 18">
            <a:hlinkClick r:id="" action="ppaction://noaction" highlightClick="1"/>
            <a:hlinkHover r:id="rId5" action="ppaction://hlinksldjump" highlightClick="1"/>
          </p:cNvPr>
          <p:cNvSpPr txBox="1"/>
          <p:nvPr userDrawn="1"/>
        </p:nvSpPr>
        <p:spPr>
          <a:xfrm>
            <a:off x="4551702" y="267777"/>
            <a:ext cx="1343645"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100" dirty="0">
                <a:solidFill>
                  <a:schemeClr val="bg1">
                    <a:lumMod val="85000"/>
                  </a:schemeClr>
                </a:solidFill>
                <a:latin typeface="+mn-ea"/>
                <a:ea typeface="+mn-ea"/>
              </a:rPr>
              <a:t>评价框架</a:t>
            </a:r>
          </a:p>
        </p:txBody>
      </p:sp>
      <p:sp>
        <p:nvSpPr>
          <p:cNvPr id="14" name="TextBox 19">
            <a:hlinkClick r:id="" action="ppaction://noaction" highlightClick="1"/>
            <a:hlinkHover r:id="rId4" action="ppaction://hlinksldjump" highlightClick="1"/>
          </p:cNvPr>
          <p:cNvSpPr txBox="1"/>
          <p:nvPr userDrawn="1"/>
        </p:nvSpPr>
        <p:spPr>
          <a:xfrm>
            <a:off x="5895347" y="277749"/>
            <a:ext cx="1427063"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设计开发标准组</a:t>
            </a:r>
            <a:endParaRPr lang="zh-CN" altLang="en-US" sz="1100" dirty="0">
              <a:solidFill>
                <a:schemeClr val="bg1">
                  <a:lumMod val="85000"/>
                </a:schemeClr>
              </a:solidFill>
              <a:latin typeface="+mn-ea"/>
              <a:ea typeface="+mn-ea"/>
            </a:endParaRPr>
          </a:p>
        </p:txBody>
      </p:sp>
      <p:sp>
        <p:nvSpPr>
          <p:cNvPr id="15" name="TextBox 20">
            <a:hlinkClick r:id="" action="ppaction://noaction" highlightClick="1"/>
            <a:hlinkHover r:id="rId4" action="ppaction://hlinksldjump" highlightClick="1"/>
          </p:cNvPr>
          <p:cNvSpPr txBox="1"/>
          <p:nvPr userDrawn="1"/>
        </p:nvSpPr>
        <p:spPr>
          <a:xfrm>
            <a:off x="7574825" y="267777"/>
            <a:ext cx="1173162"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100" dirty="0">
                <a:solidFill>
                  <a:schemeClr val="bg1"/>
                </a:solidFill>
                <a:latin typeface="+mn-ea"/>
                <a:ea typeface="+mn-ea"/>
              </a:rPr>
              <a:t>实施运行标准组</a:t>
            </a:r>
          </a:p>
        </p:txBody>
      </p:sp>
      <p:pic>
        <p:nvPicPr>
          <p:cNvPr id="20" name="图片 19" descr="C:\Users\Administrator\Desktop\logo1.pnglogo1"/>
          <p:cNvPicPr>
            <a:picLocks noChangeAspect="1"/>
          </p:cNvPicPr>
          <p:nvPr userDrawn="1"/>
        </p:nvPicPr>
        <p:blipFill>
          <a:blip r:embed="rId6">
            <a:biLevel thresh="25000"/>
          </a:blip>
          <a:srcRect/>
          <a:stretch>
            <a:fillRect/>
          </a:stretch>
        </p:blipFill>
        <p:spPr>
          <a:xfrm>
            <a:off x="150294" y="203717"/>
            <a:ext cx="1448502" cy="419122"/>
          </a:xfrm>
          <a:prstGeom prst="rect">
            <a:avLst/>
          </a:prstGeom>
        </p:spPr>
      </p:pic>
      <p:cxnSp>
        <p:nvCxnSpPr>
          <p:cNvPr id="16" name="直接连接符 15"/>
          <p:cNvCxnSpPr/>
          <p:nvPr userDrawn="1"/>
        </p:nvCxnSpPr>
        <p:spPr>
          <a:xfrm>
            <a:off x="3236804" y="9620"/>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4552335" y="9620"/>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5861956" y="-1213"/>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7" name="矩形 6"/>
          <p:cNvSpPr/>
          <p:nvPr userDrawn="1"/>
        </p:nvSpPr>
        <p:spPr>
          <a:xfrm>
            <a:off x="1" y="1"/>
            <a:ext cx="9144001" cy="8001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矩形 18"/>
          <p:cNvSpPr/>
          <p:nvPr userDrawn="1"/>
        </p:nvSpPr>
        <p:spPr>
          <a:xfrm>
            <a:off x="7388356" y="-10357"/>
            <a:ext cx="1601185" cy="8036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bwMode="auto">
          <a:xfrm>
            <a:off x="1370014" y="141823"/>
            <a:ext cx="1330325" cy="518526"/>
            <a:chOff x="1399441" y="1145221"/>
            <a:chExt cx="1329556" cy="388749"/>
          </a:xfrm>
        </p:grpSpPr>
        <p:sp>
          <p:nvSpPr>
            <p:cNvPr id="9" name="圆角矩形 8"/>
            <p:cNvSpPr/>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10" name="TextBox 15"/>
            <p:cNvSpPr txBox="1">
              <a:spLocks noChangeArrowheads="1"/>
            </p:cNvSpPr>
            <p:nvPr/>
          </p:nvSpPr>
          <p:spPr bwMode="auto">
            <a:xfrm>
              <a:off x="1691214" y="1281176"/>
              <a:ext cx="309701" cy="25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11" name="TextBox 16">
            <a:hlinkClick r:id="" action="ppaction://noaction" highlightClick="1"/>
            <a:hlinkHover r:id="rId3" action="ppaction://hlinksldjump" highlightClick="1"/>
          </p:cNvPr>
          <p:cNvSpPr txBox="1"/>
          <p:nvPr userDrawn="1"/>
        </p:nvSpPr>
        <p:spPr>
          <a:xfrm>
            <a:off x="1979928" y="267778"/>
            <a:ext cx="1251745"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zh-CN" altLang="en-US" sz="1100" dirty="0">
                <a:solidFill>
                  <a:schemeClr val="bg1">
                    <a:lumMod val="85000"/>
                  </a:schemeClr>
                </a:solidFill>
                <a:effectLst/>
                <a:latin typeface="+mn-ea"/>
                <a:ea typeface="+mn-ea"/>
              </a:rPr>
              <a:t>质量定义</a:t>
            </a:r>
          </a:p>
        </p:txBody>
      </p:sp>
      <p:sp>
        <p:nvSpPr>
          <p:cNvPr id="12" name="TextBox 17">
            <a:hlinkClick r:id="" action="ppaction://hlinkshowjump?jump=nextslide" highlightClick="1"/>
            <a:hlinkHover r:id="rId4" action="ppaction://hlinksldjump" highlightClick="1"/>
          </p:cNvPr>
          <p:cNvSpPr txBox="1"/>
          <p:nvPr userDrawn="1"/>
        </p:nvSpPr>
        <p:spPr>
          <a:xfrm>
            <a:off x="3239948" y="267777"/>
            <a:ext cx="1332235"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现有标准</a:t>
            </a:r>
            <a:endParaRPr lang="zh-CN" altLang="en-US" sz="1100" dirty="0">
              <a:solidFill>
                <a:schemeClr val="bg1">
                  <a:lumMod val="85000"/>
                </a:schemeClr>
              </a:solidFill>
              <a:latin typeface="+mn-ea"/>
              <a:ea typeface="+mn-ea"/>
            </a:endParaRPr>
          </a:p>
        </p:txBody>
      </p:sp>
      <p:sp>
        <p:nvSpPr>
          <p:cNvPr id="13" name="TextBox 18">
            <a:hlinkClick r:id="" action="ppaction://noaction" highlightClick="1"/>
            <a:hlinkHover r:id="rId5" action="ppaction://hlinksldjump" highlightClick="1"/>
          </p:cNvPr>
          <p:cNvSpPr txBox="1"/>
          <p:nvPr userDrawn="1"/>
        </p:nvSpPr>
        <p:spPr>
          <a:xfrm>
            <a:off x="4551702" y="267777"/>
            <a:ext cx="1343645"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100" dirty="0">
                <a:solidFill>
                  <a:schemeClr val="bg1">
                    <a:lumMod val="85000"/>
                  </a:schemeClr>
                </a:solidFill>
                <a:latin typeface="+mn-ea"/>
                <a:ea typeface="+mn-ea"/>
              </a:rPr>
              <a:t>评价框架</a:t>
            </a:r>
          </a:p>
        </p:txBody>
      </p:sp>
      <p:sp>
        <p:nvSpPr>
          <p:cNvPr id="14" name="TextBox 19">
            <a:hlinkClick r:id="" action="ppaction://noaction" highlightClick="1"/>
            <a:hlinkHover r:id="rId4" action="ppaction://hlinksldjump" highlightClick="1"/>
          </p:cNvPr>
          <p:cNvSpPr txBox="1"/>
          <p:nvPr userDrawn="1"/>
        </p:nvSpPr>
        <p:spPr>
          <a:xfrm>
            <a:off x="5895347" y="277749"/>
            <a:ext cx="1427063"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095" dirty="0">
                <a:effectLst/>
                <a:latin typeface="+mn-ea"/>
                <a:ea typeface="+mn-ea"/>
                <a:sym typeface="+mn-ea"/>
              </a:rPr>
              <a:t>设计开发标准组</a:t>
            </a:r>
            <a:endParaRPr lang="zh-CN" altLang="en-US" sz="1100" dirty="0">
              <a:solidFill>
                <a:schemeClr val="bg1">
                  <a:lumMod val="85000"/>
                </a:schemeClr>
              </a:solidFill>
              <a:latin typeface="+mn-ea"/>
              <a:ea typeface="+mn-ea"/>
            </a:endParaRPr>
          </a:p>
        </p:txBody>
      </p:sp>
      <p:sp>
        <p:nvSpPr>
          <p:cNvPr id="15" name="TextBox 20">
            <a:hlinkClick r:id="" action="ppaction://noaction" highlightClick="1"/>
            <a:hlinkHover r:id="rId4" action="ppaction://hlinksldjump" highlightClick="1"/>
          </p:cNvPr>
          <p:cNvSpPr txBox="1"/>
          <p:nvPr userDrawn="1"/>
        </p:nvSpPr>
        <p:spPr>
          <a:xfrm>
            <a:off x="7574825" y="267777"/>
            <a:ext cx="1173162" cy="260350"/>
          </a:xfrm>
          <a:prstGeom prst="rect">
            <a:avLst/>
          </a:prstGeom>
          <a:no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ts val="0"/>
              </a:spcBef>
              <a:spcAft>
                <a:spcPts val="0"/>
              </a:spcAft>
              <a:defRPr>
                <a:solidFill>
                  <a:schemeClr val="bg1"/>
                </a:solidFill>
                <a:latin typeface="华文中宋" panose="02010600040101010101" pitchFamily="2" charset="-122"/>
                <a:ea typeface="华文中宋" panose="02010600040101010101" pitchFamily="2" charset="-122"/>
              </a:defRPr>
            </a:lvl1pPr>
          </a:lstStyle>
          <a:p>
            <a:pPr algn="ctr" fontAlgn="auto">
              <a:spcBef>
                <a:spcPts val="0"/>
              </a:spcBef>
              <a:spcAft>
                <a:spcPts val="0"/>
              </a:spcAft>
              <a:defRPr/>
            </a:pPr>
            <a:r>
              <a:rPr lang="zh-CN" altLang="en-US" sz="1100" dirty="0">
                <a:solidFill>
                  <a:schemeClr val="bg1"/>
                </a:solidFill>
                <a:latin typeface="+mn-ea"/>
                <a:ea typeface="+mn-ea"/>
              </a:rPr>
              <a:t>实施运行标准组</a:t>
            </a:r>
          </a:p>
        </p:txBody>
      </p:sp>
      <p:pic>
        <p:nvPicPr>
          <p:cNvPr id="20" name="图片 19" descr="C:\Users\Administrator\Desktop\logo1.pnglogo1"/>
          <p:cNvPicPr>
            <a:picLocks noChangeAspect="1"/>
          </p:cNvPicPr>
          <p:nvPr userDrawn="1"/>
        </p:nvPicPr>
        <p:blipFill>
          <a:blip r:embed="rId6">
            <a:biLevel thresh="25000"/>
          </a:blip>
          <a:srcRect/>
          <a:stretch>
            <a:fillRect/>
          </a:stretch>
        </p:blipFill>
        <p:spPr>
          <a:xfrm>
            <a:off x="150294" y="203717"/>
            <a:ext cx="1448502" cy="419122"/>
          </a:xfrm>
          <a:prstGeom prst="rect">
            <a:avLst/>
          </a:prstGeom>
        </p:spPr>
      </p:pic>
      <p:cxnSp>
        <p:nvCxnSpPr>
          <p:cNvPr id="16" name="直接连接符 15"/>
          <p:cNvCxnSpPr/>
          <p:nvPr userDrawn="1"/>
        </p:nvCxnSpPr>
        <p:spPr>
          <a:xfrm>
            <a:off x="3236804" y="9620"/>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4552335" y="9620"/>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5861956" y="-1213"/>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25FF05FF-B66D-4967-8B05-5876524E2C13}"/>
              </a:ext>
            </a:extLst>
          </p:cNvPr>
          <p:cNvCxnSpPr/>
          <p:nvPr userDrawn="1"/>
        </p:nvCxnSpPr>
        <p:spPr>
          <a:xfrm>
            <a:off x="7388356" y="-39302"/>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D4CDF826-D62E-40EE-B16A-37BDD8720277}"/>
              </a:ext>
            </a:extLst>
          </p:cNvPr>
          <p:cNvCxnSpPr/>
          <p:nvPr userDrawn="1"/>
        </p:nvCxnSpPr>
        <p:spPr>
          <a:xfrm>
            <a:off x="8884924" y="-7794"/>
            <a:ext cx="0" cy="821299"/>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184038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内容与标题">
    <p:bg>
      <p:bgPr>
        <a:solidFill>
          <a:schemeClr val="accent1"/>
        </a:solidFill>
        <a:effectLst/>
      </p:bgPr>
    </p:bg>
    <p:spTree>
      <p:nvGrpSpPr>
        <p:cNvPr id="1" name=""/>
        <p:cNvGrpSpPr/>
        <p:nvPr/>
      </p:nvGrpSpPr>
      <p:grpSpPr>
        <a:xfrm>
          <a:off x="0" y="0"/>
          <a:ext cx="0" cy="0"/>
          <a:chOff x="0" y="0"/>
          <a:chExt cx="0" cy="0"/>
        </a:xfrm>
      </p:grpSpPr>
      <p:sp>
        <p:nvSpPr>
          <p:cNvPr id="2" name="矩形 1"/>
          <p:cNvSpPr/>
          <p:nvPr userDrawn="1"/>
        </p:nvSpPr>
        <p:spPr>
          <a:xfrm>
            <a:off x="157500" y="201622"/>
            <a:ext cx="8829000" cy="6444332"/>
          </a:xfrm>
          <a:prstGeom prst="rect">
            <a:avLst/>
          </a:prstGeom>
          <a:solidFill>
            <a:schemeClr val="bg1"/>
          </a:solidFill>
          <a:ln>
            <a:noFill/>
          </a:ln>
          <a:effectLst>
            <a:outerShdw blurRad="127000" dist="762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44"/>
            <a:ext cx="7886700" cy="1325631"/>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719"/>
            <a:ext cx="7886700" cy="43515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677"/>
            <a:ext cx="205740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BF21F4C9-A7DC-4B11-B0B2-5C818E595D67}" type="datetimeFigureOut">
              <a:rPr lang="zh-CN" altLang="en-US" smtClean="0"/>
              <a:t>2020/2/12</a:t>
            </a:fld>
            <a:endParaRPr lang="zh-CN" altLang="en-US"/>
          </a:p>
        </p:txBody>
      </p:sp>
      <p:sp>
        <p:nvSpPr>
          <p:cNvPr id="5" name="页脚占位符 4"/>
          <p:cNvSpPr>
            <a:spLocks noGrp="1"/>
          </p:cNvSpPr>
          <p:nvPr>
            <p:ph type="ftr" sz="quarter" idx="3"/>
          </p:nvPr>
        </p:nvSpPr>
        <p:spPr>
          <a:xfrm>
            <a:off x="3028950" y="6356677"/>
            <a:ext cx="3086100"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677"/>
            <a:ext cx="205740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88C67BD7-434E-4439-96DC-EC30DC9B1156}" type="slidenum">
              <a:rPr lang="zh-CN" altLang="en-US" smtClean="0"/>
              <a:t>‹#›</a:t>
            </a:fld>
            <a:endParaRPr lang="zh-CN" altLang="en-US"/>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4.xml"/><Relationship Id="rId7" Type="http://schemas.openxmlformats.org/officeDocument/2006/relationships/diagramColors" Target="../diagrams/colors3.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6.xml"/><Relationship Id="rId7" Type="http://schemas.openxmlformats.org/officeDocument/2006/relationships/diagramColors" Target="../diagrams/colors4.xml"/><Relationship Id="rId2" Type="http://schemas.openxmlformats.org/officeDocument/2006/relationships/slideLayout" Target="../slideLayouts/slideLayout5.xml"/><Relationship Id="rId1" Type="http://schemas.openxmlformats.org/officeDocument/2006/relationships/tags" Target="../tags/tag2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2.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42.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4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69522" y="2873490"/>
            <a:ext cx="7604712" cy="783590"/>
          </a:xfrm>
          <a:prstGeom prst="rect">
            <a:avLst/>
          </a:prstGeom>
          <a:noFill/>
        </p:spPr>
        <p:txBody>
          <a:bodyPr wrap="square">
            <a:spAutoFit/>
          </a:bodyPr>
          <a:lstStyle/>
          <a:p>
            <a:pPr algn="ctr">
              <a:defRPr/>
            </a:pPr>
            <a:r>
              <a:rPr lang="zh-CN" altLang="en-US" sz="4500" dirty="0">
                <a:solidFill>
                  <a:schemeClr val="accent1"/>
                </a:solidFill>
                <a:latin typeface="华文楷体" panose="02010600040101010101" pitchFamily="2" charset="-122"/>
                <a:ea typeface="华文楷体" panose="02010600040101010101" pitchFamily="2" charset="-122"/>
              </a:rPr>
              <a:t>在线课程质量评价标准</a:t>
            </a:r>
            <a:endParaRPr lang="zh-CN" altLang="zh-CN" sz="4500" dirty="0">
              <a:solidFill>
                <a:schemeClr val="accent1"/>
              </a:solidFill>
              <a:latin typeface="华文楷体" panose="02010600040101010101" pitchFamily="2" charset="-122"/>
              <a:ea typeface="华文楷体" panose="02010600040101010101" pitchFamily="2" charset="-122"/>
            </a:endParaRPr>
          </a:p>
        </p:txBody>
      </p:sp>
      <p:sp>
        <p:nvSpPr>
          <p:cNvPr id="8" name="文本框 7"/>
          <p:cNvSpPr txBox="1"/>
          <p:nvPr/>
        </p:nvSpPr>
        <p:spPr>
          <a:xfrm>
            <a:off x="3218828" y="4195069"/>
            <a:ext cx="2697294" cy="553998"/>
          </a:xfrm>
          <a:prstGeom prst="rect">
            <a:avLst/>
          </a:prstGeom>
          <a:noFill/>
        </p:spPr>
        <p:txBody>
          <a:bodyPr wrap="square">
            <a:spAutoFit/>
          </a:bodyPr>
          <a:lstStyle/>
          <a:p>
            <a:pPr algn="ctr">
              <a:defRPr/>
            </a:pPr>
            <a:r>
              <a:rPr lang="zh-CN" altLang="en-US" sz="1500" dirty="0">
                <a:solidFill>
                  <a:schemeClr val="accent1"/>
                </a:solidFill>
                <a:latin typeface="华文楷体" panose="02010600040101010101" pitchFamily="2" charset="-122"/>
                <a:ea typeface="华文楷体" panose="02010600040101010101" pitchFamily="2" charset="-122"/>
              </a:rPr>
              <a:t>北京师范大学</a:t>
            </a:r>
            <a:endParaRPr lang="en-US" altLang="zh-CN" sz="1500" dirty="0">
              <a:solidFill>
                <a:schemeClr val="accent1"/>
              </a:solidFill>
              <a:latin typeface="华文楷体" panose="02010600040101010101" pitchFamily="2" charset="-122"/>
              <a:ea typeface="华文楷体" panose="02010600040101010101" pitchFamily="2" charset="-122"/>
            </a:endParaRPr>
          </a:p>
          <a:p>
            <a:pPr algn="ctr">
              <a:defRPr/>
            </a:pPr>
            <a:r>
              <a:rPr lang="zh-CN" altLang="en-US" sz="1500" dirty="0">
                <a:solidFill>
                  <a:schemeClr val="accent1"/>
                </a:solidFill>
                <a:latin typeface="华文楷体" panose="02010600040101010101" pitchFamily="2" charset="-122"/>
                <a:ea typeface="华文楷体" panose="02010600040101010101" pitchFamily="2" charset="-122"/>
              </a:rPr>
              <a:t>教育学部远程教育研究中心</a:t>
            </a:r>
          </a:p>
        </p:txBody>
      </p:sp>
      <p:sp>
        <p:nvSpPr>
          <p:cNvPr id="9" name="文本框 8"/>
          <p:cNvSpPr txBox="1"/>
          <p:nvPr/>
        </p:nvSpPr>
        <p:spPr>
          <a:xfrm>
            <a:off x="3381992" y="4917536"/>
            <a:ext cx="2370966" cy="321945"/>
          </a:xfrm>
          <a:prstGeom prst="rect">
            <a:avLst/>
          </a:prstGeom>
          <a:noFill/>
        </p:spPr>
        <p:txBody>
          <a:bodyPr>
            <a:spAutoFit/>
          </a:bodyPr>
          <a:lstStyle/>
          <a:p>
            <a:pPr algn="ctr">
              <a:defRPr/>
            </a:pPr>
            <a:r>
              <a:rPr lang="zh-CN" altLang="en-US" sz="1500" dirty="0">
                <a:solidFill>
                  <a:schemeClr val="accent1"/>
                </a:solidFill>
                <a:latin typeface="华文楷体" panose="02010600040101010101" pitchFamily="2" charset="-122"/>
                <a:ea typeface="华文楷体" panose="02010600040101010101" pitchFamily="2" charset="-122"/>
              </a:rPr>
              <a:t>李爽</a:t>
            </a:r>
          </a:p>
        </p:txBody>
      </p:sp>
      <p:cxnSp>
        <p:nvCxnSpPr>
          <p:cNvPr id="4" name="直接连接符 3"/>
          <p:cNvCxnSpPr/>
          <p:nvPr/>
        </p:nvCxnSpPr>
        <p:spPr>
          <a:xfrm>
            <a:off x="1332000" y="2575278"/>
            <a:ext cx="6480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332000" y="3932162"/>
            <a:ext cx="648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61925" y="5407951"/>
            <a:ext cx="8811101" cy="339837"/>
          </a:xfrm>
          <a:prstGeom prst="rect">
            <a:avLst/>
          </a:prstGeom>
        </p:spPr>
        <p:txBody>
          <a:bodyPr wrap="square">
            <a:spAutoFit/>
          </a:bodyPr>
          <a:lstStyle/>
          <a:p>
            <a:pPr algn="ctr">
              <a:lnSpc>
                <a:spcPct val="150000"/>
              </a:lnSpc>
            </a:pPr>
            <a:r>
              <a:rPr lang="zh-CN" altLang="zh-CN" sz="1200" b="1" kern="0" dirty="0">
                <a:solidFill>
                  <a:srgbClr val="165799"/>
                </a:solidFill>
                <a:latin typeface="Calibri" panose="020F0502020204030204" pitchFamily="34" charset="0"/>
                <a:ea typeface="微软雅黑" panose="020B0503020204020204" pitchFamily="34" charset="-122"/>
                <a:cs typeface="微软雅黑" panose="020B0503020204020204" pitchFamily="34" charset="-122"/>
              </a:rPr>
              <a:t>日期：</a:t>
            </a:r>
            <a:r>
              <a:rPr lang="en-US" altLang="zh-CN" sz="1200" b="1" kern="0" dirty="0">
                <a:solidFill>
                  <a:srgbClr val="165799"/>
                </a:solidFill>
                <a:latin typeface="Calibri" panose="020F0502020204030204" pitchFamily="34" charset="0"/>
                <a:ea typeface="微软雅黑" panose="020B0503020204020204" pitchFamily="34" charset="-122"/>
                <a:cs typeface="微软雅黑" panose="020B0503020204020204" pitchFamily="34" charset="-122"/>
              </a:rPr>
              <a:t> 2020</a:t>
            </a:r>
            <a:r>
              <a:rPr lang="zh-CN" altLang="zh-CN" sz="1200" b="1" kern="0" dirty="0">
                <a:solidFill>
                  <a:srgbClr val="165799"/>
                </a:solidFill>
                <a:latin typeface="Calibri" panose="020F0502020204030204" pitchFamily="34" charset="0"/>
                <a:ea typeface="微软雅黑" panose="020B0503020204020204" pitchFamily="34" charset="-122"/>
                <a:cs typeface="微软雅黑" panose="020B0503020204020204" pitchFamily="34" charset="-122"/>
              </a:rPr>
              <a:t>年</a:t>
            </a:r>
            <a:r>
              <a:rPr lang="en-US" altLang="zh-CN" sz="1200" b="1" kern="0" dirty="0">
                <a:solidFill>
                  <a:srgbClr val="165799"/>
                </a:solidFill>
                <a:latin typeface="Calibri" panose="020F0502020204030204" pitchFamily="34" charset="0"/>
                <a:ea typeface="微软雅黑" panose="020B0503020204020204" pitchFamily="34" charset="-122"/>
                <a:cs typeface="微软雅黑" panose="020B0503020204020204" pitchFamily="34" charset="-122"/>
              </a:rPr>
              <a:t>2</a:t>
            </a:r>
            <a:r>
              <a:rPr lang="zh-CN" altLang="zh-CN" sz="1200" b="1" kern="0" dirty="0">
                <a:solidFill>
                  <a:srgbClr val="165799"/>
                </a:solidFill>
                <a:latin typeface="Calibri" panose="020F0502020204030204" pitchFamily="34" charset="0"/>
                <a:ea typeface="微软雅黑" panose="020B0503020204020204" pitchFamily="34" charset="-122"/>
                <a:cs typeface="微软雅黑" panose="020B0503020204020204" pitchFamily="34" charset="-122"/>
              </a:rPr>
              <a:t>月</a:t>
            </a:r>
            <a:endParaRPr lang="zh-CN" altLang="zh-CN" sz="1200" kern="100" dirty="0">
              <a:solidFill>
                <a:srgbClr val="165799"/>
              </a:solidFill>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descr="北师大logo"/>
          <p:cNvPicPr>
            <a:picLocks noChangeAspect="1"/>
          </p:cNvPicPr>
          <p:nvPr/>
        </p:nvPicPr>
        <p:blipFill>
          <a:blip r:embed="rId4"/>
          <a:stretch>
            <a:fillRect/>
          </a:stretch>
        </p:blipFill>
        <p:spPr>
          <a:xfrm>
            <a:off x="3602355" y="1058505"/>
            <a:ext cx="1637348" cy="144637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p:cNvSpPr txBox="1"/>
          <p:nvPr/>
        </p:nvSpPr>
        <p:spPr>
          <a:xfrm>
            <a:off x="376220" y="1320279"/>
            <a:ext cx="6963638" cy="600164"/>
          </a:xfrm>
          <a:prstGeom prst="rect">
            <a:avLst/>
          </a:prstGeom>
          <a:noFill/>
        </p:spPr>
        <p:txBody>
          <a:bodyPr wrap="square" rtlCol="0">
            <a:spAutoFit/>
          </a:bodyPr>
          <a:lstStyle/>
          <a:p>
            <a:r>
              <a:rPr lang="en-US" altLang="zh-CN" b="1" dirty="0">
                <a:solidFill>
                  <a:schemeClr val="tx1">
                    <a:lumMod val="75000"/>
                    <a:lumOff val="25000"/>
                  </a:schemeClr>
                </a:solidFill>
                <a:latin typeface="+mn-ea"/>
              </a:rPr>
              <a:t>1.  </a:t>
            </a:r>
            <a:r>
              <a:rPr lang="en-US" altLang="zh-CN" b="1" kern="100" dirty="0">
                <a:latin typeface="+mn-ea"/>
                <a:cs typeface="Times New Roman" panose="02020603050405020304" pitchFamily="18" charset="0"/>
                <a:sym typeface="+mn-ea"/>
              </a:rPr>
              <a:t>GB/T36642-2018 </a:t>
            </a:r>
            <a:r>
              <a:rPr lang="zh-CN" altLang="en-US" b="1" kern="100" dirty="0">
                <a:latin typeface="+mn-ea"/>
                <a:cs typeface="Times New Roman" panose="02020603050405020304" pitchFamily="18" charset="0"/>
                <a:sym typeface="+mn-ea"/>
              </a:rPr>
              <a:t>信息技术</a:t>
            </a:r>
            <a:r>
              <a:rPr lang="en-US" altLang="zh-CN" b="1" kern="100" dirty="0">
                <a:latin typeface="+mn-ea"/>
                <a:cs typeface="Times New Roman" panose="02020603050405020304" pitchFamily="18" charset="0"/>
                <a:sym typeface="+mn-ea"/>
              </a:rPr>
              <a:t>—</a:t>
            </a:r>
            <a:r>
              <a:rPr lang="zh-CN" altLang="en-US" b="1" kern="100" dirty="0">
                <a:latin typeface="+mn-ea"/>
                <a:cs typeface="Times New Roman" panose="02020603050405020304" pitchFamily="18" charset="0"/>
                <a:sym typeface="+mn-ea"/>
              </a:rPr>
              <a:t>学习、教育和培训在线课程</a:t>
            </a:r>
          </a:p>
          <a:p>
            <a:endParaRPr lang="zh-CN" altLang="en-US" sz="1500" dirty="0">
              <a:solidFill>
                <a:schemeClr val="tx1">
                  <a:lumMod val="75000"/>
                  <a:lumOff val="25000"/>
                </a:schemeClr>
              </a:solidFill>
              <a:latin typeface="+mn-ea"/>
            </a:endParaRPr>
          </a:p>
        </p:txBody>
      </p:sp>
      <p:sp>
        <p:nvSpPr>
          <p:cNvPr id="41" name="矩形 40">
            <a:extLst>
              <a:ext uri="{FF2B5EF4-FFF2-40B4-BE49-F238E27FC236}">
                <a16:creationId xmlns:a16="http://schemas.microsoft.com/office/drawing/2014/main" id="{4F53A0B6-C218-4A84-8856-D84D1029FAC0}"/>
              </a:ext>
            </a:extLst>
          </p:cNvPr>
          <p:cNvSpPr/>
          <p:nvPr/>
        </p:nvSpPr>
        <p:spPr>
          <a:xfrm>
            <a:off x="400993" y="1974284"/>
            <a:ext cx="8342013" cy="1785104"/>
          </a:xfrm>
          <a:prstGeom prst="rect">
            <a:avLst/>
          </a:prstGeom>
        </p:spPr>
        <p:txBody>
          <a:bodyPr wrap="square">
            <a:spAutoFit/>
          </a:bodyPr>
          <a:lstStyle/>
          <a:p>
            <a:r>
              <a:rPr lang="zh-CN" altLang="en-US" dirty="0">
                <a:sym typeface="+mn-ea"/>
              </a:rPr>
              <a:t>国家市场监督管理总局 中国国家标准化管理委员会于</a:t>
            </a:r>
            <a:r>
              <a:rPr lang="en-US" altLang="zh-CN" dirty="0">
                <a:sym typeface="+mn-ea"/>
              </a:rPr>
              <a:t>2018</a:t>
            </a:r>
            <a:r>
              <a:rPr lang="zh-CN" altLang="en-US" dirty="0">
                <a:sym typeface="+mn-ea"/>
              </a:rPr>
              <a:t>年</a:t>
            </a:r>
            <a:r>
              <a:rPr lang="en-US" altLang="zh-CN" dirty="0">
                <a:sym typeface="+mn-ea"/>
              </a:rPr>
              <a:t>9</a:t>
            </a:r>
            <a:r>
              <a:rPr lang="zh-CN" altLang="en-US" dirty="0">
                <a:sym typeface="+mn-ea"/>
              </a:rPr>
              <a:t>月</a:t>
            </a:r>
            <a:r>
              <a:rPr lang="en-US" altLang="zh-CN" dirty="0">
                <a:sym typeface="+mn-ea"/>
              </a:rPr>
              <a:t>17</a:t>
            </a:r>
            <a:r>
              <a:rPr lang="zh-CN" altLang="en-US" dirty="0">
                <a:sym typeface="+mn-ea"/>
              </a:rPr>
              <a:t>日发布</a:t>
            </a:r>
            <a:r>
              <a:rPr lang="en-US" altLang="zh-CN" b="1" kern="100" dirty="0">
                <a:latin typeface="+mn-ea"/>
                <a:cs typeface="Times New Roman" panose="02020603050405020304" pitchFamily="18" charset="0"/>
                <a:sym typeface="+mn-ea"/>
              </a:rPr>
              <a:t>GB/T36642-2018 </a:t>
            </a:r>
            <a:r>
              <a:rPr lang="zh-CN" altLang="en-US" dirty="0">
                <a:sym typeface="+mn-ea"/>
              </a:rPr>
              <a:t>在线课程标准，该标准由全国信息技术标准化技术委员会（</a:t>
            </a:r>
            <a:r>
              <a:rPr lang="en-US" altLang="zh-CN" dirty="0">
                <a:sym typeface="+mn-ea"/>
              </a:rPr>
              <a:t>SAC/TC 28</a:t>
            </a:r>
            <a:r>
              <a:rPr lang="zh-CN" altLang="en-US" dirty="0">
                <a:sym typeface="+mn-ea"/>
              </a:rPr>
              <a:t>）提出，于</a:t>
            </a:r>
            <a:r>
              <a:rPr lang="en-US" altLang="zh-CN" dirty="0">
                <a:sym typeface="+mn-ea"/>
              </a:rPr>
              <a:t>2019</a:t>
            </a:r>
            <a:r>
              <a:rPr lang="zh-CN" altLang="en-US" dirty="0">
                <a:sym typeface="+mn-ea"/>
              </a:rPr>
              <a:t>年</a:t>
            </a:r>
            <a:r>
              <a:rPr lang="en-US" altLang="zh-CN" dirty="0">
                <a:sym typeface="+mn-ea"/>
              </a:rPr>
              <a:t>4</a:t>
            </a:r>
            <a:r>
              <a:rPr lang="zh-CN" altLang="en-US" dirty="0">
                <a:sym typeface="+mn-ea"/>
              </a:rPr>
              <a:t>月</a:t>
            </a:r>
            <a:r>
              <a:rPr lang="en-US" altLang="zh-CN" dirty="0">
                <a:sym typeface="+mn-ea"/>
              </a:rPr>
              <a:t>1</a:t>
            </a:r>
            <a:r>
              <a:rPr lang="zh-CN" altLang="en-US" dirty="0">
                <a:sym typeface="+mn-ea"/>
              </a:rPr>
              <a:t>日实施。</a:t>
            </a:r>
            <a:endParaRPr lang="en-US" altLang="zh-CN" dirty="0">
              <a:sym typeface="+mn-ea"/>
            </a:endParaRPr>
          </a:p>
          <a:p>
            <a:pPr marL="342900" indent="-342900">
              <a:buFont typeface="Wingdings" panose="05000000000000000000" pitchFamily="2" charset="2"/>
              <a:buChar char="u"/>
            </a:pPr>
            <a:endParaRPr lang="en-US" altLang="zh-CN" dirty="0">
              <a:sym typeface="+mn-ea"/>
            </a:endParaRPr>
          </a:p>
          <a:p>
            <a:pPr marL="342900" indent="-342900">
              <a:buFont typeface="Wingdings" panose="05000000000000000000" pitchFamily="2" charset="2"/>
              <a:buChar char="u"/>
            </a:pPr>
            <a:r>
              <a:rPr lang="zh-CN" altLang="en-US" dirty="0">
                <a:sym typeface="+mn-ea"/>
              </a:rPr>
              <a:t>该标准包括以下三个部分：</a:t>
            </a:r>
          </a:p>
          <a:p>
            <a:endParaRPr lang="zh-CN" altLang="en-US" sz="2000" b="1" dirty="0">
              <a:solidFill>
                <a:srgbClr val="6495ED"/>
              </a:solidFill>
              <a:latin typeface="Times New Roman" panose="02020603050405020304" pitchFamily="18" charset="0"/>
              <a:ea typeface="宋体" panose="02010600030101010101" pitchFamily="2" charset="-122"/>
            </a:endParaRPr>
          </a:p>
        </p:txBody>
      </p:sp>
      <p:sp>
        <p:nvSpPr>
          <p:cNvPr id="42" name="矩形 41">
            <a:extLst>
              <a:ext uri="{FF2B5EF4-FFF2-40B4-BE49-F238E27FC236}">
                <a16:creationId xmlns:a16="http://schemas.microsoft.com/office/drawing/2014/main" id="{1F5A2902-59F2-4288-85A7-042F2FDFFC4D}"/>
              </a:ext>
            </a:extLst>
          </p:cNvPr>
          <p:cNvSpPr/>
          <p:nvPr/>
        </p:nvSpPr>
        <p:spPr>
          <a:xfrm>
            <a:off x="549991" y="3709024"/>
            <a:ext cx="3573490" cy="624704"/>
          </a:xfrm>
          <a:prstGeom prst="rect">
            <a:avLst/>
          </a:prstGeom>
          <a:solidFill>
            <a:srgbClr val="F8841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b="1" dirty="0">
                <a:latin typeface="Impact" panose="020B0806030902050204" pitchFamily="34" charset="0"/>
              </a:rPr>
              <a:t>在线课程信息模型</a:t>
            </a:r>
          </a:p>
        </p:txBody>
      </p:sp>
      <p:sp>
        <p:nvSpPr>
          <p:cNvPr id="43" name="矩形 42">
            <a:extLst>
              <a:ext uri="{FF2B5EF4-FFF2-40B4-BE49-F238E27FC236}">
                <a16:creationId xmlns:a16="http://schemas.microsoft.com/office/drawing/2014/main" id="{8F6FFDCD-E755-421C-9463-8D91752D5276}"/>
              </a:ext>
            </a:extLst>
          </p:cNvPr>
          <p:cNvSpPr/>
          <p:nvPr/>
        </p:nvSpPr>
        <p:spPr>
          <a:xfrm>
            <a:off x="529199" y="4651684"/>
            <a:ext cx="3573495" cy="624704"/>
          </a:xfrm>
          <a:prstGeom prst="rect">
            <a:avLst/>
          </a:pr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b="1" dirty="0">
                <a:latin typeface="Impact" panose="020B0806030902050204" pitchFamily="34" charset="0"/>
              </a:rPr>
              <a:t>在线课程在评价方案信息模型</a:t>
            </a:r>
          </a:p>
        </p:txBody>
      </p:sp>
      <p:sp>
        <p:nvSpPr>
          <p:cNvPr id="44" name="矩形 43">
            <a:extLst>
              <a:ext uri="{FF2B5EF4-FFF2-40B4-BE49-F238E27FC236}">
                <a16:creationId xmlns:a16="http://schemas.microsoft.com/office/drawing/2014/main" id="{B937BC4C-EC37-40CF-87B0-031B31995075}"/>
              </a:ext>
            </a:extLst>
          </p:cNvPr>
          <p:cNvSpPr/>
          <p:nvPr/>
        </p:nvSpPr>
        <p:spPr>
          <a:xfrm>
            <a:off x="529203" y="5594344"/>
            <a:ext cx="3573491" cy="624704"/>
          </a:xfrm>
          <a:prstGeom prst="rect">
            <a:avLst/>
          </a:pr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b="1" dirty="0">
                <a:latin typeface="Impact" panose="020B0806030902050204" pitchFamily="34" charset="0"/>
              </a:rPr>
              <a:t>在线课程对运营平台的要求</a:t>
            </a:r>
          </a:p>
        </p:txBody>
      </p:sp>
      <p:sp>
        <p:nvSpPr>
          <p:cNvPr id="45" name="文本框 44">
            <a:extLst>
              <a:ext uri="{FF2B5EF4-FFF2-40B4-BE49-F238E27FC236}">
                <a16:creationId xmlns:a16="http://schemas.microsoft.com/office/drawing/2014/main" id="{6DCEC59F-D202-49D6-A545-F7B2FEEEC512}"/>
              </a:ext>
            </a:extLst>
          </p:cNvPr>
          <p:cNvSpPr txBox="1"/>
          <p:nvPr/>
        </p:nvSpPr>
        <p:spPr>
          <a:xfrm>
            <a:off x="4572000" y="3607085"/>
            <a:ext cx="4267200" cy="646331"/>
          </a:xfrm>
          <a:prstGeom prst="rect">
            <a:avLst/>
          </a:prstGeom>
          <a:noFill/>
        </p:spPr>
        <p:txBody>
          <a:bodyPr wrap="square" rtlCol="0">
            <a:spAutoFit/>
          </a:bodyPr>
          <a:lstStyle/>
          <a:p>
            <a:r>
              <a:rPr lang="zh-CN" altLang="en-US" dirty="0"/>
              <a:t>描述了在线课程的课程设计和开发时宜包含的静态课程数据元素。</a:t>
            </a:r>
          </a:p>
        </p:txBody>
      </p:sp>
      <p:sp>
        <p:nvSpPr>
          <p:cNvPr id="46" name="文本框 45">
            <a:extLst>
              <a:ext uri="{FF2B5EF4-FFF2-40B4-BE49-F238E27FC236}">
                <a16:creationId xmlns:a16="http://schemas.microsoft.com/office/drawing/2014/main" id="{DFC0E0BA-7DA8-476F-951F-5BFD41D87A93}"/>
              </a:ext>
            </a:extLst>
          </p:cNvPr>
          <p:cNvSpPr txBox="1"/>
          <p:nvPr/>
        </p:nvSpPr>
        <p:spPr>
          <a:xfrm>
            <a:off x="4572000" y="4591308"/>
            <a:ext cx="4267200" cy="646331"/>
          </a:xfrm>
          <a:prstGeom prst="rect">
            <a:avLst/>
          </a:prstGeom>
          <a:noFill/>
        </p:spPr>
        <p:txBody>
          <a:bodyPr wrap="square" rtlCol="0">
            <a:spAutoFit/>
          </a:bodyPr>
          <a:lstStyle/>
          <a:p>
            <a:r>
              <a:rPr lang="zh-CN" altLang="en-US" dirty="0"/>
              <a:t>给出了在线课程评价的框架和评价方案及指标的信息模型要素和数据规范。</a:t>
            </a:r>
          </a:p>
        </p:txBody>
      </p:sp>
      <p:sp>
        <p:nvSpPr>
          <p:cNvPr id="47" name="文本框 46">
            <a:extLst>
              <a:ext uri="{FF2B5EF4-FFF2-40B4-BE49-F238E27FC236}">
                <a16:creationId xmlns:a16="http://schemas.microsoft.com/office/drawing/2014/main" id="{97FD89D9-6539-4AB7-ABEE-FE500D0F51D7}"/>
              </a:ext>
            </a:extLst>
          </p:cNvPr>
          <p:cNvSpPr txBox="1"/>
          <p:nvPr/>
        </p:nvSpPr>
        <p:spPr>
          <a:xfrm>
            <a:off x="4572000" y="5569119"/>
            <a:ext cx="4267200" cy="646331"/>
          </a:xfrm>
          <a:prstGeom prst="rect">
            <a:avLst/>
          </a:prstGeom>
          <a:noFill/>
        </p:spPr>
        <p:txBody>
          <a:bodyPr wrap="square" rtlCol="0">
            <a:spAutoFit/>
          </a:bodyPr>
          <a:lstStyle/>
          <a:p>
            <a:r>
              <a:rPr lang="zh-CN" altLang="en-US" dirty="0"/>
              <a:t>规定了在线课程的课程设计和开发时宜包含的静态课程数据元素</a:t>
            </a:r>
          </a:p>
        </p:txBody>
      </p:sp>
      <p:cxnSp>
        <p:nvCxnSpPr>
          <p:cNvPr id="48" name="直接连接符 47">
            <a:extLst>
              <a:ext uri="{FF2B5EF4-FFF2-40B4-BE49-F238E27FC236}">
                <a16:creationId xmlns:a16="http://schemas.microsoft.com/office/drawing/2014/main" id="{A4425934-0536-466C-B90C-79A2D7135E0A}"/>
              </a:ext>
            </a:extLst>
          </p:cNvPr>
          <p:cNvCxnSpPr>
            <a:cxnSpLocks/>
          </p:cNvCxnSpPr>
          <p:nvPr/>
        </p:nvCxnSpPr>
        <p:spPr>
          <a:xfrm>
            <a:off x="4397691" y="3624851"/>
            <a:ext cx="0" cy="2678370"/>
          </a:xfrm>
          <a:prstGeom prst="line">
            <a:avLst/>
          </a:prstGeom>
          <a:ln>
            <a:prstDash val="dash"/>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7550577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52108501-36E4-4606-A5BA-D2E97D8691AC}"/>
              </a:ext>
            </a:extLst>
          </p:cNvPr>
          <p:cNvSpPr txBox="1"/>
          <p:nvPr/>
        </p:nvSpPr>
        <p:spPr>
          <a:xfrm>
            <a:off x="281566" y="1179523"/>
            <a:ext cx="6963638" cy="600164"/>
          </a:xfrm>
          <a:prstGeom prst="rect">
            <a:avLst/>
          </a:prstGeom>
          <a:noFill/>
        </p:spPr>
        <p:txBody>
          <a:bodyPr wrap="square" rtlCol="0">
            <a:spAutoFit/>
          </a:bodyPr>
          <a:lstStyle/>
          <a:p>
            <a:r>
              <a:rPr lang="en-US" altLang="zh-CN" b="1" dirty="0">
                <a:solidFill>
                  <a:schemeClr val="tx1">
                    <a:lumMod val="75000"/>
                    <a:lumOff val="25000"/>
                  </a:schemeClr>
                </a:solidFill>
                <a:latin typeface="+mn-ea"/>
              </a:rPr>
              <a:t>1.  </a:t>
            </a:r>
            <a:r>
              <a:rPr lang="en-US" altLang="zh-CN" b="1" kern="100" dirty="0">
                <a:latin typeface="+mn-ea"/>
                <a:cs typeface="Times New Roman" panose="02020603050405020304" pitchFamily="18" charset="0"/>
                <a:sym typeface="+mn-ea"/>
              </a:rPr>
              <a:t>GB/T36642-2018 </a:t>
            </a:r>
            <a:r>
              <a:rPr lang="zh-CN" altLang="en-US" b="1" kern="100" dirty="0">
                <a:latin typeface="+mn-ea"/>
                <a:cs typeface="Times New Roman" panose="02020603050405020304" pitchFamily="18" charset="0"/>
                <a:sym typeface="+mn-ea"/>
              </a:rPr>
              <a:t>信息技术</a:t>
            </a:r>
            <a:r>
              <a:rPr lang="en-US" altLang="zh-CN" b="1" kern="100" dirty="0">
                <a:latin typeface="+mn-ea"/>
                <a:cs typeface="Times New Roman" panose="02020603050405020304" pitchFamily="18" charset="0"/>
                <a:sym typeface="+mn-ea"/>
              </a:rPr>
              <a:t>—</a:t>
            </a:r>
            <a:r>
              <a:rPr lang="zh-CN" altLang="en-US" b="1" kern="100" dirty="0">
                <a:latin typeface="+mn-ea"/>
                <a:cs typeface="Times New Roman" panose="02020603050405020304" pitchFamily="18" charset="0"/>
                <a:sym typeface="+mn-ea"/>
              </a:rPr>
              <a:t>学习、教育和培训在线课程</a:t>
            </a:r>
          </a:p>
          <a:p>
            <a:endParaRPr lang="zh-CN" altLang="en-US" sz="1500" dirty="0">
              <a:solidFill>
                <a:schemeClr val="tx1">
                  <a:lumMod val="75000"/>
                  <a:lumOff val="25000"/>
                </a:schemeClr>
              </a:solidFill>
              <a:latin typeface="+mn-ea"/>
            </a:endParaRPr>
          </a:p>
        </p:txBody>
      </p:sp>
      <p:grpSp>
        <p:nvGrpSpPr>
          <p:cNvPr id="4" name="组合 3">
            <a:extLst>
              <a:ext uri="{FF2B5EF4-FFF2-40B4-BE49-F238E27FC236}">
                <a16:creationId xmlns:a16="http://schemas.microsoft.com/office/drawing/2014/main" id="{8044E56D-F48A-477B-8F78-25454E1EF74E}"/>
              </a:ext>
            </a:extLst>
          </p:cNvPr>
          <p:cNvGrpSpPr/>
          <p:nvPr/>
        </p:nvGrpSpPr>
        <p:grpSpPr>
          <a:xfrm>
            <a:off x="4673530" y="2056077"/>
            <a:ext cx="1411444" cy="1276126"/>
            <a:chOff x="6231374" y="1598259"/>
            <a:chExt cx="1881925" cy="1701501"/>
          </a:xfrm>
        </p:grpSpPr>
        <p:sp>
          <p:nvSpPr>
            <p:cNvPr id="5" name="Freeform 6">
              <a:extLst>
                <a:ext uri="{FF2B5EF4-FFF2-40B4-BE49-F238E27FC236}">
                  <a16:creationId xmlns:a16="http://schemas.microsoft.com/office/drawing/2014/main" id="{F2B2013F-80D2-45BB-AC5C-D70326B12F4F}"/>
                </a:ext>
              </a:extLst>
            </p:cNvPr>
            <p:cNvSpPr/>
            <p:nvPr/>
          </p:nvSpPr>
          <p:spPr bwMode="auto">
            <a:xfrm>
              <a:off x="6231374" y="1598259"/>
              <a:ext cx="1881925" cy="1701501"/>
            </a:xfrm>
            <a:custGeom>
              <a:avLst/>
              <a:gdLst>
                <a:gd name="T0" fmla="*/ 517 w 995"/>
                <a:gd name="T1" fmla="*/ 834 h 900"/>
                <a:gd name="T2" fmla="*/ 905 w 995"/>
                <a:gd name="T3" fmla="*/ 604 h 900"/>
                <a:gd name="T4" fmla="*/ 831 w 995"/>
                <a:gd name="T5" fmla="*/ 395 h 900"/>
                <a:gd name="T6" fmla="*/ 147 w 995"/>
                <a:gd name="T7" fmla="*/ 26 h 900"/>
                <a:gd name="T8" fmla="*/ 3 w 995"/>
                <a:gd name="T9" fmla="*/ 96 h 900"/>
                <a:gd name="T10" fmla="*/ 9 w 995"/>
                <a:gd name="T11" fmla="*/ 576 h 900"/>
                <a:gd name="T12" fmla="*/ 68 w 995"/>
                <a:gd name="T13" fmla="*/ 670 h 900"/>
                <a:gd name="T14" fmla="*/ 328 w 995"/>
                <a:gd name="T15" fmla="*/ 804 h 900"/>
                <a:gd name="T16" fmla="*/ 517 w 995"/>
                <a:gd name="T17" fmla="*/ 83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00">
                  <a:moveTo>
                    <a:pt x="517" y="834"/>
                  </a:moveTo>
                  <a:cubicBezTo>
                    <a:pt x="579" y="796"/>
                    <a:pt x="905" y="604"/>
                    <a:pt x="905" y="604"/>
                  </a:cubicBezTo>
                  <a:cubicBezTo>
                    <a:pt x="905" y="604"/>
                    <a:pt x="995" y="568"/>
                    <a:pt x="831" y="395"/>
                  </a:cubicBezTo>
                  <a:cubicBezTo>
                    <a:pt x="669" y="223"/>
                    <a:pt x="442" y="70"/>
                    <a:pt x="147" y="26"/>
                  </a:cubicBezTo>
                  <a:cubicBezTo>
                    <a:pt x="108" y="21"/>
                    <a:pt x="0" y="0"/>
                    <a:pt x="3" y="96"/>
                  </a:cubicBezTo>
                  <a:cubicBezTo>
                    <a:pt x="6" y="192"/>
                    <a:pt x="9" y="576"/>
                    <a:pt x="9" y="576"/>
                  </a:cubicBezTo>
                  <a:cubicBezTo>
                    <a:pt x="9" y="576"/>
                    <a:pt x="8" y="649"/>
                    <a:pt x="68" y="670"/>
                  </a:cubicBezTo>
                  <a:cubicBezTo>
                    <a:pt x="128" y="692"/>
                    <a:pt x="253" y="737"/>
                    <a:pt x="328" y="804"/>
                  </a:cubicBezTo>
                  <a:cubicBezTo>
                    <a:pt x="396" y="865"/>
                    <a:pt x="411" y="900"/>
                    <a:pt x="517" y="834"/>
                  </a:cubicBezTo>
                  <a:close/>
                </a:path>
              </a:pathLst>
            </a:custGeom>
            <a:solidFill>
              <a:schemeClr val="accent1"/>
            </a:solidFill>
            <a:ln>
              <a:noFill/>
            </a:ln>
          </p:spPr>
          <p:txBody>
            <a:bodyPr vert="horz" wrap="square" lIns="68580" tIns="34290" rIns="68580" bIns="34290" numCol="1" anchor="t" anchorCtr="0" compatLnSpc="1"/>
            <a:lstStyle/>
            <a:p>
              <a:endParaRPr lang="en-US" sz="1200" dirty="0">
                <a:latin typeface="+mn-ea"/>
              </a:endParaRPr>
            </a:p>
          </p:txBody>
        </p:sp>
        <p:sp>
          <p:nvSpPr>
            <p:cNvPr id="6" name="Rectangle 2">
              <a:extLst>
                <a:ext uri="{FF2B5EF4-FFF2-40B4-BE49-F238E27FC236}">
                  <a16:creationId xmlns:a16="http://schemas.microsoft.com/office/drawing/2014/main" id="{05941B00-56FE-40B2-AD4A-569D918A2D77}"/>
                </a:ext>
              </a:extLst>
            </p:cNvPr>
            <p:cNvSpPr/>
            <p:nvPr/>
          </p:nvSpPr>
          <p:spPr>
            <a:xfrm>
              <a:off x="6546735" y="2235720"/>
              <a:ext cx="1066958" cy="369332"/>
            </a:xfrm>
            <a:prstGeom prst="rect">
              <a:avLst/>
            </a:prstGeom>
          </p:spPr>
          <p:txBody>
            <a:bodyPr wrap="none">
              <a:spAutoFit/>
            </a:bodyPr>
            <a:lstStyle/>
            <a:p>
              <a:r>
                <a:rPr lang="zh-CN" altLang="en-US" sz="1200" dirty="0">
                  <a:solidFill>
                    <a:schemeClr val="bg1"/>
                  </a:solidFill>
                  <a:latin typeface="+mn-ea"/>
                </a:rPr>
                <a:t>内容交互</a:t>
              </a:r>
              <a:endParaRPr lang="en-US" sz="1200" dirty="0">
                <a:solidFill>
                  <a:schemeClr val="bg1"/>
                </a:solidFill>
                <a:latin typeface="+mn-ea"/>
              </a:endParaRPr>
            </a:p>
          </p:txBody>
        </p:sp>
      </p:grpSp>
      <p:grpSp>
        <p:nvGrpSpPr>
          <p:cNvPr id="7" name="组合 6">
            <a:extLst>
              <a:ext uri="{FF2B5EF4-FFF2-40B4-BE49-F238E27FC236}">
                <a16:creationId xmlns:a16="http://schemas.microsoft.com/office/drawing/2014/main" id="{7F37E66B-3D6E-440A-8FC8-45C05E66A535}"/>
              </a:ext>
            </a:extLst>
          </p:cNvPr>
          <p:cNvGrpSpPr/>
          <p:nvPr/>
        </p:nvGrpSpPr>
        <p:grpSpPr>
          <a:xfrm>
            <a:off x="3121536" y="2060352"/>
            <a:ext cx="1412384" cy="1262030"/>
            <a:chOff x="4161452" y="1600200"/>
            <a:chExt cx="1883178" cy="1682706"/>
          </a:xfrm>
        </p:grpSpPr>
        <p:sp>
          <p:nvSpPr>
            <p:cNvPr id="8" name="Freeform 14">
              <a:extLst>
                <a:ext uri="{FF2B5EF4-FFF2-40B4-BE49-F238E27FC236}">
                  <a16:creationId xmlns:a16="http://schemas.microsoft.com/office/drawing/2014/main" id="{64ECFC52-899B-4485-B923-9F4C4EEFEAC1}"/>
                </a:ext>
              </a:extLst>
            </p:cNvPr>
            <p:cNvSpPr/>
            <p:nvPr/>
          </p:nvSpPr>
          <p:spPr bwMode="auto">
            <a:xfrm>
              <a:off x="4161452" y="1600200"/>
              <a:ext cx="1883178" cy="1682706"/>
            </a:xfrm>
            <a:custGeom>
              <a:avLst/>
              <a:gdLst>
                <a:gd name="T0" fmla="*/ 982 w 996"/>
                <a:gd name="T1" fmla="*/ 547 h 890"/>
                <a:gd name="T2" fmla="*/ 982 w 996"/>
                <a:gd name="T3" fmla="*/ 96 h 890"/>
                <a:gd name="T4" fmla="*/ 764 w 996"/>
                <a:gd name="T5" fmla="*/ 53 h 890"/>
                <a:gd name="T6" fmla="*/ 98 w 996"/>
                <a:gd name="T7" fmla="*/ 453 h 890"/>
                <a:gd name="T8" fmla="*/ 85 w 996"/>
                <a:gd name="T9" fmla="*/ 613 h 890"/>
                <a:gd name="T10" fmla="*/ 501 w 996"/>
                <a:gd name="T11" fmla="*/ 852 h 890"/>
                <a:gd name="T12" fmla="*/ 612 w 996"/>
                <a:gd name="T13" fmla="*/ 849 h 890"/>
                <a:gd name="T14" fmla="*/ 859 w 996"/>
                <a:gd name="T15" fmla="*/ 694 h 890"/>
                <a:gd name="T16" fmla="*/ 982 w 996"/>
                <a:gd name="T17" fmla="*/ 547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890">
                  <a:moveTo>
                    <a:pt x="982" y="547"/>
                  </a:moveTo>
                  <a:cubicBezTo>
                    <a:pt x="980" y="474"/>
                    <a:pt x="982" y="96"/>
                    <a:pt x="982" y="96"/>
                  </a:cubicBezTo>
                  <a:cubicBezTo>
                    <a:pt x="982" y="96"/>
                    <a:pt x="996" y="0"/>
                    <a:pt x="764" y="53"/>
                  </a:cubicBezTo>
                  <a:cubicBezTo>
                    <a:pt x="534" y="105"/>
                    <a:pt x="286" y="222"/>
                    <a:pt x="98" y="453"/>
                  </a:cubicBezTo>
                  <a:cubicBezTo>
                    <a:pt x="73" y="484"/>
                    <a:pt x="0" y="567"/>
                    <a:pt x="85" y="613"/>
                  </a:cubicBezTo>
                  <a:cubicBezTo>
                    <a:pt x="169" y="659"/>
                    <a:pt x="501" y="852"/>
                    <a:pt x="501" y="852"/>
                  </a:cubicBezTo>
                  <a:cubicBezTo>
                    <a:pt x="501" y="852"/>
                    <a:pt x="563" y="890"/>
                    <a:pt x="612" y="849"/>
                  </a:cubicBezTo>
                  <a:cubicBezTo>
                    <a:pt x="661" y="808"/>
                    <a:pt x="764" y="724"/>
                    <a:pt x="859" y="694"/>
                  </a:cubicBezTo>
                  <a:cubicBezTo>
                    <a:pt x="947" y="667"/>
                    <a:pt x="984" y="672"/>
                    <a:pt x="982" y="547"/>
                  </a:cubicBezTo>
                  <a:close/>
                </a:path>
              </a:pathLst>
            </a:custGeom>
            <a:solidFill>
              <a:schemeClr val="accent2"/>
            </a:solidFill>
            <a:ln>
              <a:noFill/>
            </a:ln>
          </p:spPr>
          <p:txBody>
            <a:bodyPr vert="horz" wrap="square" lIns="68580" tIns="34290" rIns="68580" bIns="34290" numCol="1" anchor="t" anchorCtr="0" compatLnSpc="1"/>
            <a:lstStyle/>
            <a:p>
              <a:endParaRPr lang="en-US" sz="1200">
                <a:solidFill>
                  <a:schemeClr val="bg1"/>
                </a:solidFill>
                <a:latin typeface="+mn-ea"/>
              </a:endParaRPr>
            </a:p>
          </p:txBody>
        </p:sp>
        <p:sp>
          <p:nvSpPr>
            <p:cNvPr id="9" name="Rectangle 3">
              <a:extLst>
                <a:ext uri="{FF2B5EF4-FFF2-40B4-BE49-F238E27FC236}">
                  <a16:creationId xmlns:a16="http://schemas.microsoft.com/office/drawing/2014/main" id="{132A25F7-39BA-425D-A74E-A5C5C9A4239D}"/>
                </a:ext>
              </a:extLst>
            </p:cNvPr>
            <p:cNvSpPr/>
            <p:nvPr/>
          </p:nvSpPr>
          <p:spPr>
            <a:xfrm>
              <a:off x="4734898" y="2261809"/>
              <a:ext cx="1066958" cy="615553"/>
            </a:xfrm>
            <a:prstGeom prst="rect">
              <a:avLst/>
            </a:prstGeom>
          </p:spPr>
          <p:txBody>
            <a:bodyPr wrap="none">
              <a:spAutoFit/>
            </a:bodyPr>
            <a:lstStyle/>
            <a:p>
              <a:r>
                <a:rPr lang="zh-CN" altLang="en-US" sz="1200" dirty="0">
                  <a:solidFill>
                    <a:schemeClr val="bg1"/>
                  </a:solidFill>
                  <a:latin typeface="+mn-ea"/>
                </a:rPr>
                <a:t>过程评价</a:t>
              </a:r>
            </a:p>
            <a:p>
              <a:endParaRPr lang="en-US" sz="1200" dirty="0">
                <a:solidFill>
                  <a:schemeClr val="bg1"/>
                </a:solidFill>
                <a:latin typeface="+mn-ea"/>
              </a:endParaRPr>
            </a:p>
          </p:txBody>
        </p:sp>
      </p:grpSp>
      <p:grpSp>
        <p:nvGrpSpPr>
          <p:cNvPr id="10" name="组合 9">
            <a:extLst>
              <a:ext uri="{FF2B5EF4-FFF2-40B4-BE49-F238E27FC236}">
                <a16:creationId xmlns:a16="http://schemas.microsoft.com/office/drawing/2014/main" id="{3BDA1826-8F1D-4135-A1E8-94C715C2CA22}"/>
              </a:ext>
            </a:extLst>
          </p:cNvPr>
          <p:cNvGrpSpPr/>
          <p:nvPr/>
        </p:nvGrpSpPr>
        <p:grpSpPr>
          <a:xfrm>
            <a:off x="5246717" y="2942739"/>
            <a:ext cx="1036500" cy="1624758"/>
            <a:chOff x="6995616" y="2780475"/>
            <a:chExt cx="1381999" cy="2166344"/>
          </a:xfrm>
        </p:grpSpPr>
        <p:sp>
          <p:nvSpPr>
            <p:cNvPr id="11" name="Freeform 5">
              <a:extLst>
                <a:ext uri="{FF2B5EF4-FFF2-40B4-BE49-F238E27FC236}">
                  <a16:creationId xmlns:a16="http://schemas.microsoft.com/office/drawing/2014/main" id="{09DE9510-2AC8-404E-90A6-54B86853A61E}"/>
                </a:ext>
              </a:extLst>
            </p:cNvPr>
            <p:cNvSpPr/>
            <p:nvPr/>
          </p:nvSpPr>
          <p:spPr bwMode="auto">
            <a:xfrm>
              <a:off x="6995616" y="2780475"/>
              <a:ext cx="1381999" cy="2166344"/>
            </a:xfrm>
            <a:custGeom>
              <a:avLst/>
              <a:gdLst>
                <a:gd name="T0" fmla="*/ 111 w 731"/>
                <a:gd name="T1" fmla="*/ 870 h 1146"/>
                <a:gd name="T2" fmla="*/ 507 w 731"/>
                <a:gd name="T3" fmla="*/ 1086 h 1146"/>
                <a:gd name="T4" fmla="*/ 649 w 731"/>
                <a:gd name="T5" fmla="*/ 917 h 1146"/>
                <a:gd name="T6" fmla="*/ 617 w 731"/>
                <a:gd name="T7" fmla="*/ 140 h 1146"/>
                <a:gd name="T8" fmla="*/ 484 w 731"/>
                <a:gd name="T9" fmla="*/ 52 h 1146"/>
                <a:gd name="T10" fmla="*/ 75 w 731"/>
                <a:gd name="T11" fmla="*/ 302 h 1146"/>
                <a:gd name="T12" fmla="*/ 23 w 731"/>
                <a:gd name="T13" fmla="*/ 401 h 1146"/>
                <a:gd name="T14" fmla="*/ 41 w 731"/>
                <a:gd name="T15" fmla="*/ 692 h 1146"/>
                <a:gd name="T16" fmla="*/ 111 w 731"/>
                <a:gd name="T17" fmla="*/ 87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111" y="870"/>
                  </a:moveTo>
                  <a:cubicBezTo>
                    <a:pt x="176" y="904"/>
                    <a:pt x="507" y="1086"/>
                    <a:pt x="507" y="1086"/>
                  </a:cubicBezTo>
                  <a:cubicBezTo>
                    <a:pt x="507" y="1086"/>
                    <a:pt x="584" y="1146"/>
                    <a:pt x="649" y="917"/>
                  </a:cubicBezTo>
                  <a:cubicBezTo>
                    <a:pt x="714" y="689"/>
                    <a:pt x="731" y="416"/>
                    <a:pt x="617" y="140"/>
                  </a:cubicBezTo>
                  <a:cubicBezTo>
                    <a:pt x="602" y="104"/>
                    <a:pt x="565" y="0"/>
                    <a:pt x="484" y="52"/>
                  </a:cubicBezTo>
                  <a:cubicBezTo>
                    <a:pt x="403" y="103"/>
                    <a:pt x="75" y="302"/>
                    <a:pt x="75" y="302"/>
                  </a:cubicBezTo>
                  <a:cubicBezTo>
                    <a:pt x="75" y="302"/>
                    <a:pt x="11" y="338"/>
                    <a:pt x="23" y="401"/>
                  </a:cubicBezTo>
                  <a:cubicBezTo>
                    <a:pt x="36" y="463"/>
                    <a:pt x="60" y="594"/>
                    <a:pt x="41" y="692"/>
                  </a:cubicBezTo>
                  <a:cubicBezTo>
                    <a:pt x="23" y="782"/>
                    <a:pt x="0" y="813"/>
                    <a:pt x="111" y="870"/>
                  </a:cubicBezTo>
                  <a:close/>
                </a:path>
              </a:pathLst>
            </a:custGeom>
            <a:solidFill>
              <a:schemeClr val="accent2"/>
            </a:solidFill>
            <a:ln>
              <a:noFill/>
            </a:ln>
          </p:spPr>
          <p:txBody>
            <a:bodyPr vert="horz" wrap="square" lIns="68580" tIns="34290" rIns="68580" bIns="34290" numCol="1" anchor="t" anchorCtr="0" compatLnSpc="1"/>
            <a:lstStyle/>
            <a:p>
              <a:endParaRPr lang="en-US" sz="1200">
                <a:solidFill>
                  <a:schemeClr val="bg1"/>
                </a:solidFill>
                <a:latin typeface="+mn-ea"/>
              </a:endParaRPr>
            </a:p>
          </p:txBody>
        </p:sp>
        <p:sp>
          <p:nvSpPr>
            <p:cNvPr id="13" name="Rectangle 16">
              <a:extLst>
                <a:ext uri="{FF2B5EF4-FFF2-40B4-BE49-F238E27FC236}">
                  <a16:creationId xmlns:a16="http://schemas.microsoft.com/office/drawing/2014/main" id="{1AE54AA3-E467-431B-8E2B-F0791D654675}"/>
                </a:ext>
              </a:extLst>
            </p:cNvPr>
            <p:cNvSpPr/>
            <p:nvPr/>
          </p:nvSpPr>
          <p:spPr>
            <a:xfrm>
              <a:off x="7269374" y="3514418"/>
              <a:ext cx="854547" cy="615553"/>
            </a:xfrm>
            <a:prstGeom prst="rect">
              <a:avLst/>
            </a:prstGeom>
          </p:spPr>
          <p:txBody>
            <a:bodyPr wrap="square">
              <a:spAutoFit/>
            </a:bodyPr>
            <a:lstStyle/>
            <a:p>
              <a:r>
                <a:rPr lang="zh-CN" altLang="en-US" sz="1200" dirty="0">
                  <a:solidFill>
                    <a:schemeClr val="bg1"/>
                  </a:solidFill>
                  <a:latin typeface="+mn-ea"/>
                </a:rPr>
                <a:t>学习者控制</a:t>
              </a:r>
              <a:endParaRPr lang="en-US" sz="1200" dirty="0">
                <a:solidFill>
                  <a:schemeClr val="bg1"/>
                </a:solidFill>
                <a:latin typeface="+mn-ea"/>
              </a:endParaRPr>
            </a:p>
          </p:txBody>
        </p:sp>
      </p:grpSp>
      <p:grpSp>
        <p:nvGrpSpPr>
          <p:cNvPr id="14" name="组合 13">
            <a:extLst>
              <a:ext uri="{FF2B5EF4-FFF2-40B4-BE49-F238E27FC236}">
                <a16:creationId xmlns:a16="http://schemas.microsoft.com/office/drawing/2014/main" id="{76D61E27-599E-4E24-A02D-0290D63AF2CA}"/>
              </a:ext>
            </a:extLst>
          </p:cNvPr>
          <p:cNvGrpSpPr/>
          <p:nvPr/>
        </p:nvGrpSpPr>
        <p:grpSpPr>
          <a:xfrm>
            <a:off x="2860790" y="2946498"/>
            <a:ext cx="1036499" cy="1625698"/>
            <a:chOff x="3814386" y="2785487"/>
            <a:chExt cx="1381999" cy="2167597"/>
          </a:xfrm>
        </p:grpSpPr>
        <p:sp>
          <p:nvSpPr>
            <p:cNvPr id="15" name="Freeform 11">
              <a:extLst>
                <a:ext uri="{FF2B5EF4-FFF2-40B4-BE49-F238E27FC236}">
                  <a16:creationId xmlns:a16="http://schemas.microsoft.com/office/drawing/2014/main" id="{521CE210-1AB9-4BD5-BAE8-925DB172B34B}"/>
                </a:ext>
              </a:extLst>
            </p:cNvPr>
            <p:cNvSpPr/>
            <p:nvPr/>
          </p:nvSpPr>
          <p:spPr bwMode="auto">
            <a:xfrm>
              <a:off x="3814386" y="2785487"/>
              <a:ext cx="1381999" cy="2167597"/>
            </a:xfrm>
            <a:custGeom>
              <a:avLst/>
              <a:gdLst>
                <a:gd name="T0" fmla="*/ 620 w 731"/>
                <a:gd name="T1" fmla="*/ 276 h 1146"/>
                <a:gd name="T2" fmla="*/ 224 w 731"/>
                <a:gd name="T3" fmla="*/ 59 h 1146"/>
                <a:gd name="T4" fmla="*/ 81 w 731"/>
                <a:gd name="T5" fmla="*/ 229 h 1146"/>
                <a:gd name="T6" fmla="*/ 113 w 731"/>
                <a:gd name="T7" fmla="*/ 1006 h 1146"/>
                <a:gd name="T8" fmla="*/ 246 w 731"/>
                <a:gd name="T9" fmla="*/ 1094 h 1146"/>
                <a:gd name="T10" fmla="*/ 656 w 731"/>
                <a:gd name="T11" fmla="*/ 844 h 1146"/>
                <a:gd name="T12" fmla="*/ 707 w 731"/>
                <a:gd name="T13" fmla="*/ 745 h 1146"/>
                <a:gd name="T14" fmla="*/ 690 w 731"/>
                <a:gd name="T15" fmla="*/ 453 h 1146"/>
                <a:gd name="T16" fmla="*/ 620 w 731"/>
                <a:gd name="T17" fmla="*/ 276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620" y="276"/>
                  </a:moveTo>
                  <a:cubicBezTo>
                    <a:pt x="555" y="242"/>
                    <a:pt x="224" y="59"/>
                    <a:pt x="224" y="59"/>
                  </a:cubicBezTo>
                  <a:cubicBezTo>
                    <a:pt x="224" y="59"/>
                    <a:pt x="147" y="0"/>
                    <a:pt x="81" y="229"/>
                  </a:cubicBezTo>
                  <a:cubicBezTo>
                    <a:pt x="17" y="456"/>
                    <a:pt x="0" y="730"/>
                    <a:pt x="113" y="1006"/>
                  </a:cubicBezTo>
                  <a:cubicBezTo>
                    <a:pt x="128" y="1042"/>
                    <a:pt x="166" y="1146"/>
                    <a:pt x="246" y="1094"/>
                  </a:cubicBezTo>
                  <a:cubicBezTo>
                    <a:pt x="327" y="1042"/>
                    <a:pt x="656" y="844"/>
                    <a:pt x="656" y="844"/>
                  </a:cubicBezTo>
                  <a:cubicBezTo>
                    <a:pt x="656" y="844"/>
                    <a:pt x="719" y="807"/>
                    <a:pt x="707" y="745"/>
                  </a:cubicBezTo>
                  <a:cubicBezTo>
                    <a:pt x="695" y="682"/>
                    <a:pt x="670" y="552"/>
                    <a:pt x="690" y="453"/>
                  </a:cubicBezTo>
                  <a:cubicBezTo>
                    <a:pt x="708" y="363"/>
                    <a:pt x="731" y="333"/>
                    <a:pt x="620" y="276"/>
                  </a:cubicBezTo>
                  <a:close/>
                </a:path>
              </a:pathLst>
            </a:custGeom>
            <a:solidFill>
              <a:schemeClr val="accent1"/>
            </a:solidFill>
            <a:ln>
              <a:noFill/>
            </a:ln>
          </p:spPr>
          <p:txBody>
            <a:bodyPr vert="horz" wrap="square" lIns="68580" tIns="34290" rIns="68580" bIns="34290" numCol="1" anchor="t" anchorCtr="0" compatLnSpc="1"/>
            <a:lstStyle/>
            <a:p>
              <a:endParaRPr lang="en-US" sz="1200">
                <a:latin typeface="+mn-ea"/>
              </a:endParaRPr>
            </a:p>
          </p:txBody>
        </p:sp>
        <p:sp>
          <p:nvSpPr>
            <p:cNvPr id="16" name="Rectangle 17">
              <a:extLst>
                <a:ext uri="{FF2B5EF4-FFF2-40B4-BE49-F238E27FC236}">
                  <a16:creationId xmlns:a16="http://schemas.microsoft.com/office/drawing/2014/main" id="{700557FA-2382-44C9-9978-2BAB742AE036}"/>
                </a:ext>
              </a:extLst>
            </p:cNvPr>
            <p:cNvSpPr/>
            <p:nvPr/>
          </p:nvSpPr>
          <p:spPr>
            <a:xfrm>
              <a:off x="4159822" y="3598900"/>
              <a:ext cx="778364" cy="861775"/>
            </a:xfrm>
            <a:prstGeom prst="rect">
              <a:avLst/>
            </a:prstGeom>
          </p:spPr>
          <p:txBody>
            <a:bodyPr wrap="square">
              <a:spAutoFit/>
            </a:bodyPr>
            <a:lstStyle/>
            <a:p>
              <a:r>
                <a:rPr lang="zh-CN" altLang="en-US" sz="1200" dirty="0">
                  <a:solidFill>
                    <a:schemeClr val="bg1"/>
                  </a:solidFill>
                  <a:latin typeface="+mn-ea"/>
                </a:rPr>
                <a:t>交流协作</a:t>
              </a:r>
            </a:p>
            <a:p>
              <a:endParaRPr lang="en-US" sz="1200" dirty="0">
                <a:solidFill>
                  <a:schemeClr val="bg1"/>
                </a:solidFill>
                <a:latin typeface="+mn-ea"/>
              </a:endParaRPr>
            </a:p>
          </p:txBody>
        </p:sp>
      </p:grpSp>
      <p:grpSp>
        <p:nvGrpSpPr>
          <p:cNvPr id="17" name="组合 16">
            <a:extLst>
              <a:ext uri="{FF2B5EF4-FFF2-40B4-BE49-F238E27FC236}">
                <a16:creationId xmlns:a16="http://schemas.microsoft.com/office/drawing/2014/main" id="{749E0644-99DC-44DC-9E31-0504D4A8475C}"/>
              </a:ext>
            </a:extLst>
          </p:cNvPr>
          <p:cNvGrpSpPr/>
          <p:nvPr/>
        </p:nvGrpSpPr>
        <p:grpSpPr>
          <a:xfrm>
            <a:off x="4616167" y="4202889"/>
            <a:ext cx="1399227" cy="1283643"/>
            <a:chOff x="6154889" y="4460676"/>
            <a:chExt cx="1865636" cy="1711524"/>
          </a:xfrm>
        </p:grpSpPr>
        <p:sp>
          <p:nvSpPr>
            <p:cNvPr id="18" name="Freeform 7">
              <a:extLst>
                <a:ext uri="{FF2B5EF4-FFF2-40B4-BE49-F238E27FC236}">
                  <a16:creationId xmlns:a16="http://schemas.microsoft.com/office/drawing/2014/main" id="{10B365C0-46DA-4572-8AB9-15773C171CAE}"/>
                </a:ext>
              </a:extLst>
            </p:cNvPr>
            <p:cNvSpPr/>
            <p:nvPr/>
          </p:nvSpPr>
          <p:spPr bwMode="auto">
            <a:xfrm>
              <a:off x="6154889" y="4460676"/>
              <a:ext cx="1865636" cy="1711524"/>
            </a:xfrm>
            <a:custGeom>
              <a:avLst/>
              <a:gdLst>
                <a:gd name="T0" fmla="*/ 7 w 987"/>
                <a:gd name="T1" fmla="*/ 357 h 905"/>
                <a:gd name="T2" fmla="*/ 23 w 987"/>
                <a:gd name="T3" fmla="*/ 808 h 905"/>
                <a:gd name="T4" fmla="*/ 242 w 987"/>
                <a:gd name="T5" fmla="*/ 844 h 905"/>
                <a:gd name="T6" fmla="*/ 894 w 987"/>
                <a:gd name="T7" fmla="*/ 420 h 905"/>
                <a:gd name="T8" fmla="*/ 901 w 987"/>
                <a:gd name="T9" fmla="*/ 261 h 905"/>
                <a:gd name="T10" fmla="*/ 477 w 987"/>
                <a:gd name="T11" fmla="*/ 36 h 905"/>
                <a:gd name="T12" fmla="*/ 366 w 987"/>
                <a:gd name="T13" fmla="*/ 43 h 905"/>
                <a:gd name="T14" fmla="*/ 124 w 987"/>
                <a:gd name="T15" fmla="*/ 206 h 905"/>
                <a:gd name="T16" fmla="*/ 7 w 987"/>
                <a:gd name="T17" fmla="*/ 35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7" h="905">
                  <a:moveTo>
                    <a:pt x="7" y="357"/>
                  </a:moveTo>
                  <a:cubicBezTo>
                    <a:pt x="11" y="430"/>
                    <a:pt x="23" y="808"/>
                    <a:pt x="23" y="808"/>
                  </a:cubicBezTo>
                  <a:cubicBezTo>
                    <a:pt x="23" y="808"/>
                    <a:pt x="11" y="905"/>
                    <a:pt x="242" y="844"/>
                  </a:cubicBezTo>
                  <a:cubicBezTo>
                    <a:pt x="470" y="783"/>
                    <a:pt x="714" y="658"/>
                    <a:pt x="894" y="420"/>
                  </a:cubicBezTo>
                  <a:cubicBezTo>
                    <a:pt x="917" y="389"/>
                    <a:pt x="987" y="304"/>
                    <a:pt x="901" y="261"/>
                  </a:cubicBezTo>
                  <a:cubicBezTo>
                    <a:pt x="815" y="217"/>
                    <a:pt x="477" y="36"/>
                    <a:pt x="477" y="36"/>
                  </a:cubicBezTo>
                  <a:cubicBezTo>
                    <a:pt x="477" y="36"/>
                    <a:pt x="413" y="0"/>
                    <a:pt x="366" y="43"/>
                  </a:cubicBezTo>
                  <a:cubicBezTo>
                    <a:pt x="318" y="85"/>
                    <a:pt x="219" y="173"/>
                    <a:pt x="124" y="206"/>
                  </a:cubicBezTo>
                  <a:cubicBezTo>
                    <a:pt x="38" y="237"/>
                    <a:pt x="0" y="232"/>
                    <a:pt x="7" y="357"/>
                  </a:cubicBezTo>
                  <a:close/>
                </a:path>
              </a:pathLst>
            </a:custGeom>
            <a:solidFill>
              <a:schemeClr val="accent1"/>
            </a:solidFill>
            <a:ln>
              <a:noFill/>
            </a:ln>
          </p:spPr>
          <p:txBody>
            <a:bodyPr vert="horz" wrap="square" lIns="68580" tIns="34290" rIns="68580" bIns="34290" numCol="1" anchor="t" anchorCtr="0" compatLnSpc="1"/>
            <a:lstStyle/>
            <a:p>
              <a:endParaRPr lang="en-US" sz="1200">
                <a:latin typeface="+mn-ea"/>
              </a:endParaRPr>
            </a:p>
          </p:txBody>
        </p:sp>
        <p:sp>
          <p:nvSpPr>
            <p:cNvPr id="19" name="Rectangle 18">
              <a:extLst>
                <a:ext uri="{FF2B5EF4-FFF2-40B4-BE49-F238E27FC236}">
                  <a16:creationId xmlns:a16="http://schemas.microsoft.com/office/drawing/2014/main" id="{B56C7CCA-F935-4200-A410-BDD684BABF5C}"/>
                </a:ext>
              </a:extLst>
            </p:cNvPr>
            <p:cNvSpPr/>
            <p:nvPr/>
          </p:nvSpPr>
          <p:spPr>
            <a:xfrm>
              <a:off x="6500436" y="5092857"/>
              <a:ext cx="1066959" cy="369332"/>
            </a:xfrm>
            <a:prstGeom prst="rect">
              <a:avLst/>
            </a:prstGeom>
          </p:spPr>
          <p:txBody>
            <a:bodyPr wrap="none">
              <a:spAutoFit/>
            </a:bodyPr>
            <a:lstStyle/>
            <a:p>
              <a:r>
                <a:rPr lang="zh-CN" altLang="en-US" sz="1200" dirty="0">
                  <a:solidFill>
                    <a:schemeClr val="bg1"/>
                  </a:solidFill>
                  <a:latin typeface="+mn-ea"/>
                </a:rPr>
                <a:t>媒体选用</a:t>
              </a:r>
              <a:endParaRPr lang="en-US" sz="1200" dirty="0">
                <a:solidFill>
                  <a:schemeClr val="bg1"/>
                </a:solidFill>
                <a:latin typeface="+mn-ea"/>
              </a:endParaRPr>
            </a:p>
          </p:txBody>
        </p:sp>
      </p:grpSp>
      <p:grpSp>
        <p:nvGrpSpPr>
          <p:cNvPr id="20" name="组合 19">
            <a:extLst>
              <a:ext uri="{FF2B5EF4-FFF2-40B4-BE49-F238E27FC236}">
                <a16:creationId xmlns:a16="http://schemas.microsoft.com/office/drawing/2014/main" id="{84BE2366-D42A-4944-AE53-04F0E6475E49}"/>
              </a:ext>
            </a:extLst>
          </p:cNvPr>
          <p:cNvGrpSpPr/>
          <p:nvPr/>
        </p:nvGrpSpPr>
        <p:grpSpPr>
          <a:xfrm>
            <a:off x="3109813" y="4185035"/>
            <a:ext cx="1415202" cy="1273307"/>
            <a:chOff x="4146417" y="4436870"/>
            <a:chExt cx="1886936" cy="1697742"/>
          </a:xfrm>
        </p:grpSpPr>
        <p:sp>
          <p:nvSpPr>
            <p:cNvPr id="21" name="Freeform 8">
              <a:extLst>
                <a:ext uri="{FF2B5EF4-FFF2-40B4-BE49-F238E27FC236}">
                  <a16:creationId xmlns:a16="http://schemas.microsoft.com/office/drawing/2014/main" id="{9DBEC335-EFDF-4C48-A350-E4F7C674B928}"/>
                </a:ext>
              </a:extLst>
            </p:cNvPr>
            <p:cNvSpPr/>
            <p:nvPr/>
          </p:nvSpPr>
          <p:spPr bwMode="auto">
            <a:xfrm>
              <a:off x="4146417" y="4436870"/>
              <a:ext cx="1886936" cy="1697742"/>
            </a:xfrm>
            <a:custGeom>
              <a:avLst/>
              <a:gdLst>
                <a:gd name="T0" fmla="*/ 477 w 998"/>
                <a:gd name="T1" fmla="*/ 67 h 898"/>
                <a:gd name="T2" fmla="*/ 90 w 998"/>
                <a:gd name="T3" fmla="*/ 299 h 898"/>
                <a:gd name="T4" fmla="*/ 165 w 998"/>
                <a:gd name="T5" fmla="*/ 508 h 898"/>
                <a:gd name="T6" fmla="*/ 851 w 998"/>
                <a:gd name="T7" fmla="*/ 873 h 898"/>
                <a:gd name="T8" fmla="*/ 995 w 998"/>
                <a:gd name="T9" fmla="*/ 802 h 898"/>
                <a:gd name="T10" fmla="*/ 986 w 998"/>
                <a:gd name="T11" fmla="*/ 323 h 898"/>
                <a:gd name="T12" fmla="*/ 926 w 998"/>
                <a:gd name="T13" fmla="*/ 229 h 898"/>
                <a:gd name="T14" fmla="*/ 666 w 998"/>
                <a:gd name="T15" fmla="*/ 96 h 898"/>
                <a:gd name="T16" fmla="*/ 477 w 998"/>
                <a:gd name="T17" fmla="*/ 6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8" h="898">
                  <a:moveTo>
                    <a:pt x="477" y="67"/>
                  </a:moveTo>
                  <a:cubicBezTo>
                    <a:pt x="415" y="106"/>
                    <a:pt x="90" y="299"/>
                    <a:pt x="90" y="299"/>
                  </a:cubicBezTo>
                  <a:cubicBezTo>
                    <a:pt x="90" y="299"/>
                    <a:pt x="0" y="336"/>
                    <a:pt x="165" y="508"/>
                  </a:cubicBezTo>
                  <a:cubicBezTo>
                    <a:pt x="328" y="679"/>
                    <a:pt x="556" y="831"/>
                    <a:pt x="851" y="873"/>
                  </a:cubicBezTo>
                  <a:cubicBezTo>
                    <a:pt x="890" y="878"/>
                    <a:pt x="998" y="898"/>
                    <a:pt x="995" y="802"/>
                  </a:cubicBezTo>
                  <a:cubicBezTo>
                    <a:pt x="991" y="706"/>
                    <a:pt x="986" y="323"/>
                    <a:pt x="986" y="323"/>
                  </a:cubicBezTo>
                  <a:cubicBezTo>
                    <a:pt x="986" y="323"/>
                    <a:pt x="986" y="250"/>
                    <a:pt x="926" y="229"/>
                  </a:cubicBezTo>
                  <a:cubicBezTo>
                    <a:pt x="866" y="208"/>
                    <a:pt x="741" y="163"/>
                    <a:pt x="666" y="96"/>
                  </a:cubicBezTo>
                  <a:cubicBezTo>
                    <a:pt x="597" y="36"/>
                    <a:pt x="582" y="0"/>
                    <a:pt x="477" y="67"/>
                  </a:cubicBezTo>
                  <a:close/>
                </a:path>
              </a:pathLst>
            </a:custGeom>
            <a:solidFill>
              <a:schemeClr val="accent2"/>
            </a:solidFill>
            <a:ln>
              <a:noFill/>
            </a:ln>
          </p:spPr>
          <p:txBody>
            <a:bodyPr vert="horz" wrap="square" lIns="68580" tIns="34290" rIns="68580" bIns="34290" numCol="1" anchor="t" anchorCtr="0" compatLnSpc="1"/>
            <a:lstStyle/>
            <a:p>
              <a:endParaRPr lang="en-US" sz="1200">
                <a:solidFill>
                  <a:schemeClr val="bg1"/>
                </a:solidFill>
                <a:latin typeface="+mn-ea"/>
              </a:endParaRPr>
            </a:p>
          </p:txBody>
        </p:sp>
        <p:sp>
          <p:nvSpPr>
            <p:cNvPr id="22" name="Rectangle 19">
              <a:extLst>
                <a:ext uri="{FF2B5EF4-FFF2-40B4-BE49-F238E27FC236}">
                  <a16:creationId xmlns:a16="http://schemas.microsoft.com/office/drawing/2014/main" id="{08D02C25-F9D9-4ABA-A5EE-6F1AA573FDB3}"/>
                </a:ext>
              </a:extLst>
            </p:cNvPr>
            <p:cNvSpPr/>
            <p:nvPr/>
          </p:nvSpPr>
          <p:spPr>
            <a:xfrm>
              <a:off x="4735493" y="5083462"/>
              <a:ext cx="1066959" cy="369332"/>
            </a:xfrm>
            <a:prstGeom prst="rect">
              <a:avLst/>
            </a:prstGeom>
          </p:spPr>
          <p:txBody>
            <a:bodyPr wrap="none">
              <a:spAutoFit/>
            </a:bodyPr>
            <a:lstStyle/>
            <a:p>
              <a:r>
                <a:rPr lang="zh-CN" altLang="en-US" sz="1200" dirty="0">
                  <a:solidFill>
                    <a:schemeClr val="bg1"/>
                  </a:solidFill>
                  <a:latin typeface="+mn-ea"/>
                </a:rPr>
                <a:t>学习帮助</a:t>
              </a:r>
              <a:endParaRPr lang="en-US" sz="1200" dirty="0">
                <a:solidFill>
                  <a:schemeClr val="bg1"/>
                </a:solidFill>
                <a:latin typeface="+mn-ea"/>
              </a:endParaRPr>
            </a:p>
          </p:txBody>
        </p:sp>
      </p:grpSp>
      <p:grpSp>
        <p:nvGrpSpPr>
          <p:cNvPr id="23" name="组合 22">
            <a:extLst>
              <a:ext uri="{FF2B5EF4-FFF2-40B4-BE49-F238E27FC236}">
                <a16:creationId xmlns:a16="http://schemas.microsoft.com/office/drawing/2014/main" id="{E2545C77-39AF-45A9-8180-97E4F1F9482D}"/>
              </a:ext>
            </a:extLst>
          </p:cNvPr>
          <p:cNvGrpSpPr/>
          <p:nvPr/>
        </p:nvGrpSpPr>
        <p:grpSpPr>
          <a:xfrm>
            <a:off x="4021862" y="3556558"/>
            <a:ext cx="1430174" cy="812564"/>
            <a:chOff x="889566" y="1563029"/>
            <a:chExt cx="2014567" cy="700880"/>
          </a:xfrm>
        </p:grpSpPr>
        <p:sp>
          <p:nvSpPr>
            <p:cNvPr id="24" name="TextBox 145">
              <a:extLst>
                <a:ext uri="{FF2B5EF4-FFF2-40B4-BE49-F238E27FC236}">
                  <a16:creationId xmlns:a16="http://schemas.microsoft.com/office/drawing/2014/main" id="{681D7B09-21DC-4521-88B5-F677C6E7384E}"/>
                </a:ext>
              </a:extLst>
            </p:cNvPr>
            <p:cNvSpPr txBox="1"/>
            <p:nvPr/>
          </p:nvSpPr>
          <p:spPr>
            <a:xfrm>
              <a:off x="889566" y="1946956"/>
              <a:ext cx="2014567" cy="316953"/>
            </a:xfrm>
            <a:prstGeom prst="rect">
              <a:avLst/>
            </a:prstGeom>
            <a:noFill/>
          </p:spPr>
          <p:txBody>
            <a:bodyPr wrap="square" lIns="121908" tIns="60953" rIns="121908" bIns="60953" rtlCol="0">
              <a:spAutoFit/>
            </a:bodyPr>
            <a:lstStyle/>
            <a:p>
              <a:pPr algn="ctr" fontAlgn="base">
                <a:lnSpc>
                  <a:spcPct val="150000"/>
                </a:lnSpc>
                <a:spcBef>
                  <a:spcPct val="0"/>
                </a:spcBef>
                <a:spcAft>
                  <a:spcPct val="0"/>
                </a:spcAft>
              </a:pPr>
              <a:endParaRPr lang="en-US" altLang="zh-CN" sz="1200" dirty="0">
                <a:solidFill>
                  <a:schemeClr val="tx1">
                    <a:lumMod val="95000"/>
                    <a:lumOff val="5000"/>
                  </a:schemeClr>
                </a:solidFill>
                <a:latin typeface="+mn-ea"/>
                <a:cs typeface="Lato Light" charset="0"/>
                <a:sym typeface="Lato Light" charset="0"/>
              </a:endParaRPr>
            </a:p>
          </p:txBody>
        </p:sp>
        <p:sp>
          <p:nvSpPr>
            <p:cNvPr id="25" name="TextBox 148">
              <a:extLst>
                <a:ext uri="{FF2B5EF4-FFF2-40B4-BE49-F238E27FC236}">
                  <a16:creationId xmlns:a16="http://schemas.microsoft.com/office/drawing/2014/main" id="{85DA8C33-20A6-4AAA-8B58-563E6DF46E1B}"/>
                </a:ext>
              </a:extLst>
            </p:cNvPr>
            <p:cNvSpPr txBox="1"/>
            <p:nvPr/>
          </p:nvSpPr>
          <p:spPr>
            <a:xfrm>
              <a:off x="1011345" y="1563029"/>
              <a:ext cx="1685835" cy="185832"/>
            </a:xfrm>
            <a:prstGeom prst="rect">
              <a:avLst/>
            </a:prstGeom>
            <a:noFill/>
          </p:spPr>
          <p:txBody>
            <a:bodyPr wrap="square" lIns="121908" tIns="0" rIns="121908" bIns="0" rtlCol="0" anchor="t">
              <a:spAutoFit/>
            </a:bodyPr>
            <a:lstStyle/>
            <a:p>
              <a:r>
                <a:rPr lang="ja-JP" altLang="en-US" sz="1400">
                  <a:latin typeface="+mn-ea"/>
                  <a:cs typeface="宋体" panose="02010600030101010101" pitchFamily="2" charset="-122"/>
                </a:rPr>
                <a:t>指标关注</a:t>
              </a:r>
              <a:endParaRPr lang="zh-CN" altLang="zh-CN" sz="1200" dirty="0">
                <a:latin typeface="+mn-ea"/>
                <a:cs typeface="宋体" panose="02010600030101010101" pitchFamily="2" charset="-122"/>
              </a:endParaRPr>
            </a:p>
          </p:txBody>
        </p:sp>
      </p:grpSp>
      <p:sp>
        <p:nvSpPr>
          <p:cNvPr id="26" name="Rectangle 164">
            <a:extLst>
              <a:ext uri="{FF2B5EF4-FFF2-40B4-BE49-F238E27FC236}">
                <a16:creationId xmlns:a16="http://schemas.microsoft.com/office/drawing/2014/main" id="{A68A861C-03F2-4662-9BAF-542C96C8C263}"/>
              </a:ext>
            </a:extLst>
          </p:cNvPr>
          <p:cNvSpPr/>
          <p:nvPr/>
        </p:nvSpPr>
        <p:spPr>
          <a:xfrm>
            <a:off x="6036232" y="1926401"/>
            <a:ext cx="2579223" cy="890693"/>
          </a:xfrm>
          <a:prstGeom prst="rect">
            <a:avLst/>
          </a:prstGeom>
        </p:spPr>
        <p:txBody>
          <a:bodyPr wrap="square">
            <a:spAutoFit/>
          </a:bodyPr>
          <a:lstStyle/>
          <a:p>
            <a:pPr>
              <a:lnSpc>
                <a:spcPct val="150000"/>
              </a:lnSpc>
            </a:pPr>
            <a:r>
              <a:rPr lang="zh-CN" altLang="en-US" sz="1200" dirty="0">
                <a:solidFill>
                  <a:schemeClr val="tx1">
                    <a:lumMod val="95000"/>
                    <a:lumOff val="5000"/>
                  </a:schemeClr>
                </a:solidFill>
                <a:latin typeface="+mn-ea"/>
                <a:sym typeface="Gill Sans" charset="0"/>
              </a:rPr>
              <a:t>内容交互。课程应提供充分的交互机会，引发学习者对学习内容的积极投入、操纵和思考。</a:t>
            </a:r>
          </a:p>
        </p:txBody>
      </p:sp>
      <p:sp>
        <p:nvSpPr>
          <p:cNvPr id="27" name="Rectangle 164">
            <a:extLst>
              <a:ext uri="{FF2B5EF4-FFF2-40B4-BE49-F238E27FC236}">
                <a16:creationId xmlns:a16="http://schemas.microsoft.com/office/drawing/2014/main" id="{7372F694-E3EA-4AEF-8AB6-F2C306DF5FE7}"/>
              </a:ext>
            </a:extLst>
          </p:cNvPr>
          <p:cNvSpPr/>
          <p:nvPr/>
        </p:nvSpPr>
        <p:spPr>
          <a:xfrm>
            <a:off x="6330629" y="3264572"/>
            <a:ext cx="2476044" cy="1167692"/>
          </a:xfrm>
          <a:prstGeom prst="rect">
            <a:avLst/>
          </a:prstGeom>
        </p:spPr>
        <p:txBody>
          <a:bodyPr wrap="square">
            <a:spAutoFit/>
          </a:bodyPr>
          <a:lstStyle/>
          <a:p>
            <a:pPr>
              <a:lnSpc>
                <a:spcPct val="150000"/>
              </a:lnSpc>
            </a:pPr>
            <a:r>
              <a:rPr lang="zh-CN" altLang="en-US" sz="1200" dirty="0">
                <a:solidFill>
                  <a:schemeClr val="tx1">
                    <a:lumMod val="95000"/>
                    <a:lumOff val="5000"/>
                  </a:schemeClr>
                </a:solidFill>
                <a:latin typeface="+mn-ea"/>
                <a:sym typeface="Gill Sans" charset="0"/>
              </a:rPr>
              <a:t>在学习过程中，学习者能按照自己的需要对学习环境进行个性化定制，控制学习进程，选择和组织学习内容。</a:t>
            </a:r>
          </a:p>
        </p:txBody>
      </p:sp>
      <p:sp>
        <p:nvSpPr>
          <p:cNvPr id="28" name="Rectangle 164">
            <a:extLst>
              <a:ext uri="{FF2B5EF4-FFF2-40B4-BE49-F238E27FC236}">
                <a16:creationId xmlns:a16="http://schemas.microsoft.com/office/drawing/2014/main" id="{3D403971-E28E-4D01-AE62-882C91833E75}"/>
              </a:ext>
            </a:extLst>
          </p:cNvPr>
          <p:cNvSpPr/>
          <p:nvPr/>
        </p:nvSpPr>
        <p:spPr>
          <a:xfrm>
            <a:off x="6106546" y="4931354"/>
            <a:ext cx="2300035" cy="889603"/>
          </a:xfrm>
          <a:prstGeom prst="rect">
            <a:avLst/>
          </a:prstGeom>
        </p:spPr>
        <p:txBody>
          <a:bodyPr wrap="square">
            <a:spAutoFit/>
          </a:bodyPr>
          <a:lstStyle/>
          <a:p>
            <a:pPr>
              <a:lnSpc>
                <a:spcPct val="150000"/>
              </a:lnSpc>
            </a:pPr>
            <a:r>
              <a:rPr lang="zh-CN" altLang="zh-CN" sz="1200" dirty="0">
                <a:latin typeface="+mn-ea"/>
                <a:cs typeface="宋体" panose="02010600030101010101" pitchFamily="2" charset="-122"/>
              </a:rPr>
              <a:t>适当运用文本、图表、图像、音频、视频、动画等媒体形式表示课程内容。</a:t>
            </a:r>
            <a:endParaRPr lang="en-US" sz="1200" dirty="0">
              <a:solidFill>
                <a:schemeClr val="tx1">
                  <a:lumMod val="95000"/>
                  <a:lumOff val="5000"/>
                </a:schemeClr>
              </a:solidFill>
              <a:latin typeface="+mn-ea"/>
            </a:endParaRPr>
          </a:p>
        </p:txBody>
      </p:sp>
      <p:sp>
        <p:nvSpPr>
          <p:cNvPr id="29" name="Rectangle 164">
            <a:extLst>
              <a:ext uri="{FF2B5EF4-FFF2-40B4-BE49-F238E27FC236}">
                <a16:creationId xmlns:a16="http://schemas.microsoft.com/office/drawing/2014/main" id="{D026CA15-6CDC-4BA2-873E-31B4B313A346}"/>
              </a:ext>
            </a:extLst>
          </p:cNvPr>
          <p:cNvSpPr/>
          <p:nvPr/>
        </p:nvSpPr>
        <p:spPr>
          <a:xfrm>
            <a:off x="862151" y="1876930"/>
            <a:ext cx="2257716" cy="890693"/>
          </a:xfrm>
          <a:prstGeom prst="rect">
            <a:avLst/>
          </a:prstGeom>
        </p:spPr>
        <p:txBody>
          <a:bodyPr wrap="square">
            <a:spAutoFit/>
          </a:bodyPr>
          <a:lstStyle/>
          <a:p>
            <a:pPr algn="r">
              <a:lnSpc>
                <a:spcPct val="150000"/>
              </a:lnSpc>
            </a:pPr>
            <a:r>
              <a:rPr lang="zh-CN" altLang="en-US" sz="1200" dirty="0">
                <a:solidFill>
                  <a:schemeClr val="tx1">
                    <a:lumMod val="95000"/>
                    <a:lumOff val="5000"/>
                  </a:schemeClr>
                </a:solidFill>
                <a:latin typeface="+mn-ea"/>
                <a:sym typeface="Gill Sans" charset="0"/>
              </a:rPr>
              <a:t>追踪记录学习过程，包括各单元的学习情况和掌握程度，形成学习者可以随时查看的报表。</a:t>
            </a:r>
          </a:p>
        </p:txBody>
      </p:sp>
      <p:sp>
        <p:nvSpPr>
          <p:cNvPr id="30" name="Rectangle 164">
            <a:extLst>
              <a:ext uri="{FF2B5EF4-FFF2-40B4-BE49-F238E27FC236}">
                <a16:creationId xmlns:a16="http://schemas.microsoft.com/office/drawing/2014/main" id="{D88065FA-4837-4B76-947C-1786175C6DF6}"/>
              </a:ext>
            </a:extLst>
          </p:cNvPr>
          <p:cNvSpPr/>
          <p:nvPr/>
        </p:nvSpPr>
        <p:spPr>
          <a:xfrm>
            <a:off x="359618" y="3267749"/>
            <a:ext cx="2303497" cy="1167692"/>
          </a:xfrm>
          <a:prstGeom prst="rect">
            <a:avLst/>
          </a:prstGeom>
        </p:spPr>
        <p:txBody>
          <a:bodyPr wrap="square">
            <a:spAutoFit/>
          </a:bodyPr>
          <a:lstStyle/>
          <a:p>
            <a:pPr algn="r">
              <a:lnSpc>
                <a:spcPct val="150000"/>
              </a:lnSpc>
            </a:pPr>
            <a:r>
              <a:rPr lang="zh-CN" altLang="zh-CN" sz="1200" dirty="0">
                <a:latin typeface="+mn-ea"/>
                <a:cs typeface="宋体" panose="02010600030101010101" pitchFamily="2" charset="-122"/>
              </a:rPr>
              <a:t>结合主要课程内容设计需要学习者讨论或协作解决的问题，讨论交流可以借助教学平台提供的交流功能实现。</a:t>
            </a:r>
          </a:p>
        </p:txBody>
      </p:sp>
      <p:sp>
        <p:nvSpPr>
          <p:cNvPr id="31" name="Rectangle 164">
            <a:extLst>
              <a:ext uri="{FF2B5EF4-FFF2-40B4-BE49-F238E27FC236}">
                <a16:creationId xmlns:a16="http://schemas.microsoft.com/office/drawing/2014/main" id="{E93C59F2-4F6D-48FF-9DBE-B6EB1A4CB5C0}"/>
              </a:ext>
            </a:extLst>
          </p:cNvPr>
          <p:cNvSpPr/>
          <p:nvPr/>
        </p:nvSpPr>
        <p:spPr>
          <a:xfrm>
            <a:off x="1366791" y="5032810"/>
            <a:ext cx="2001253" cy="890693"/>
          </a:xfrm>
          <a:prstGeom prst="rect">
            <a:avLst/>
          </a:prstGeom>
        </p:spPr>
        <p:txBody>
          <a:bodyPr wrap="square">
            <a:spAutoFit/>
          </a:bodyPr>
          <a:lstStyle/>
          <a:p>
            <a:pPr lvl="0">
              <a:lnSpc>
                <a:spcPct val="150000"/>
              </a:lnSpc>
              <a:buSzPts val="1000"/>
              <a:tabLst>
                <a:tab pos="457200" algn="l"/>
              </a:tabLst>
            </a:pPr>
            <a:r>
              <a:rPr lang="zh-CN" altLang="zh-CN" sz="1200" dirty="0">
                <a:latin typeface="+mn-ea"/>
              </a:rPr>
              <a:t>在整个学习过程中，学习者能获得适应性学习指导和帮助。</a:t>
            </a:r>
          </a:p>
        </p:txBody>
      </p:sp>
    </p:spTree>
    <p:custDataLst>
      <p:tags r:id="rId1"/>
    </p:custDataLst>
    <p:extLst>
      <p:ext uri="{BB962C8B-B14F-4D97-AF65-F5344CB8AC3E}">
        <p14:creationId xmlns:p14="http://schemas.microsoft.com/office/powerpoint/2010/main" val="26610348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52108501-36E4-4606-A5BA-D2E97D8691AC}"/>
              </a:ext>
            </a:extLst>
          </p:cNvPr>
          <p:cNvSpPr txBox="1"/>
          <p:nvPr/>
        </p:nvSpPr>
        <p:spPr>
          <a:xfrm>
            <a:off x="259208" y="1207307"/>
            <a:ext cx="6963638" cy="600164"/>
          </a:xfrm>
          <a:prstGeom prst="rect">
            <a:avLst/>
          </a:prstGeom>
          <a:noFill/>
        </p:spPr>
        <p:txBody>
          <a:bodyPr wrap="square" rtlCol="0">
            <a:spAutoFit/>
          </a:bodyPr>
          <a:lstStyle/>
          <a:p>
            <a:r>
              <a:rPr lang="en-US" altLang="zh-CN" b="1" kern="100" dirty="0">
                <a:latin typeface="+mn-ea"/>
                <a:cs typeface="Times New Roman" panose="02020603050405020304" pitchFamily="18" charset="0"/>
                <a:sym typeface="+mn-ea"/>
              </a:rPr>
              <a:t>1. GB/T36642-2018 </a:t>
            </a:r>
            <a:r>
              <a:rPr lang="zh-CN" altLang="en-US" b="1" kern="100" dirty="0">
                <a:latin typeface="+mn-ea"/>
                <a:cs typeface="Times New Roman" panose="02020603050405020304" pitchFamily="18" charset="0"/>
                <a:sym typeface="+mn-ea"/>
              </a:rPr>
              <a:t>信息技术</a:t>
            </a:r>
            <a:r>
              <a:rPr lang="en-US" altLang="zh-CN" b="1" kern="100" dirty="0">
                <a:latin typeface="+mn-ea"/>
                <a:cs typeface="Times New Roman" panose="02020603050405020304" pitchFamily="18" charset="0"/>
                <a:sym typeface="+mn-ea"/>
              </a:rPr>
              <a:t>—</a:t>
            </a:r>
            <a:r>
              <a:rPr lang="zh-CN" altLang="en-US" b="1" kern="100" dirty="0">
                <a:latin typeface="+mn-ea"/>
                <a:cs typeface="Times New Roman" panose="02020603050405020304" pitchFamily="18" charset="0"/>
                <a:sym typeface="+mn-ea"/>
              </a:rPr>
              <a:t>学习、教育和培训在线课程</a:t>
            </a:r>
          </a:p>
          <a:p>
            <a:endParaRPr lang="zh-CN" altLang="en-US" sz="1500" dirty="0">
              <a:solidFill>
                <a:schemeClr val="tx1">
                  <a:lumMod val="75000"/>
                  <a:lumOff val="25000"/>
                </a:schemeClr>
              </a:solidFill>
              <a:latin typeface="+mn-ea"/>
            </a:endParaRPr>
          </a:p>
        </p:txBody>
      </p:sp>
      <p:sp>
        <p:nvSpPr>
          <p:cNvPr id="5" name="矩形 4">
            <a:extLst>
              <a:ext uri="{FF2B5EF4-FFF2-40B4-BE49-F238E27FC236}">
                <a16:creationId xmlns:a16="http://schemas.microsoft.com/office/drawing/2014/main" id="{F66EF6BD-6B7E-4104-8E0D-7AA8A5380EBE}"/>
              </a:ext>
            </a:extLst>
          </p:cNvPr>
          <p:cNvSpPr/>
          <p:nvPr/>
        </p:nvSpPr>
        <p:spPr>
          <a:xfrm>
            <a:off x="312201" y="1371857"/>
            <a:ext cx="4572000" cy="646331"/>
          </a:xfrm>
          <a:prstGeom prst="rect">
            <a:avLst/>
          </a:prstGeom>
        </p:spPr>
        <p:txBody>
          <a:bodyPr>
            <a:spAutoFit/>
          </a:bodyPr>
          <a:lstStyle/>
          <a:p>
            <a:pPr marL="342900" indent="-342900">
              <a:buFont typeface="Wingdings" panose="05000000000000000000" pitchFamily="2" charset="2"/>
              <a:buChar char="u"/>
            </a:pPr>
            <a:endParaRPr lang="en-US" altLang="zh-CN" dirty="0">
              <a:sym typeface="+mn-ea"/>
            </a:endParaRPr>
          </a:p>
          <a:p>
            <a:pPr marL="342900" indent="-342900">
              <a:buFont typeface="Wingdings" panose="05000000000000000000" pitchFamily="2" charset="2"/>
              <a:buChar char="u"/>
            </a:pPr>
            <a:r>
              <a:rPr lang="zh-CN" altLang="en-US" dirty="0">
                <a:sym typeface="+mn-ea"/>
              </a:rPr>
              <a:t>在线课程评价方案主要维度及其分项：</a:t>
            </a:r>
          </a:p>
        </p:txBody>
      </p:sp>
      <p:graphicFrame>
        <p:nvGraphicFramePr>
          <p:cNvPr id="2" name="表格 2">
            <a:extLst>
              <a:ext uri="{FF2B5EF4-FFF2-40B4-BE49-F238E27FC236}">
                <a16:creationId xmlns:a16="http://schemas.microsoft.com/office/drawing/2014/main" id="{B355CC9A-FDF7-47C7-A998-31215DB26184}"/>
              </a:ext>
            </a:extLst>
          </p:cNvPr>
          <p:cNvGraphicFramePr>
            <a:graphicFrameLocks noGrp="1"/>
          </p:cNvGraphicFramePr>
          <p:nvPr>
            <p:extLst>
              <p:ext uri="{D42A27DB-BD31-4B8C-83A1-F6EECF244321}">
                <p14:modId xmlns:p14="http://schemas.microsoft.com/office/powerpoint/2010/main" val="92920214"/>
              </p:ext>
            </p:extLst>
          </p:nvPr>
        </p:nvGraphicFramePr>
        <p:xfrm>
          <a:off x="902453" y="2090380"/>
          <a:ext cx="6913207" cy="4562292"/>
        </p:xfrm>
        <a:graphic>
          <a:graphicData uri="http://schemas.openxmlformats.org/drawingml/2006/table">
            <a:tbl>
              <a:tblPr firstRow="1" bandRow="1">
                <a:tableStyleId>{5940675A-B579-460E-94D1-54222C63F5DA}</a:tableStyleId>
              </a:tblPr>
              <a:tblGrid>
                <a:gridCol w="1748155">
                  <a:extLst>
                    <a:ext uri="{9D8B030D-6E8A-4147-A177-3AD203B41FA5}">
                      <a16:colId xmlns:a16="http://schemas.microsoft.com/office/drawing/2014/main" val="1493087265"/>
                    </a:ext>
                  </a:extLst>
                </a:gridCol>
                <a:gridCol w="3918634">
                  <a:extLst>
                    <a:ext uri="{9D8B030D-6E8A-4147-A177-3AD203B41FA5}">
                      <a16:colId xmlns:a16="http://schemas.microsoft.com/office/drawing/2014/main" val="4104612113"/>
                    </a:ext>
                  </a:extLst>
                </a:gridCol>
                <a:gridCol w="1246418">
                  <a:extLst>
                    <a:ext uri="{9D8B030D-6E8A-4147-A177-3AD203B41FA5}">
                      <a16:colId xmlns:a16="http://schemas.microsoft.com/office/drawing/2014/main" val="3286256352"/>
                    </a:ext>
                  </a:extLst>
                </a:gridCol>
              </a:tblGrid>
              <a:tr h="243975">
                <a:tc>
                  <a:txBody>
                    <a:bodyPr/>
                    <a:lstStyle/>
                    <a:p>
                      <a:pPr algn="ctr"/>
                      <a:r>
                        <a:rPr lang="zh-CN" altLang="en-US" sz="1200" dirty="0"/>
                        <a:t>评价维度</a:t>
                      </a:r>
                    </a:p>
                  </a:txBody>
                  <a:tcPr anchor="ctr"/>
                </a:tc>
                <a:tc>
                  <a:txBody>
                    <a:bodyPr/>
                    <a:lstStyle/>
                    <a:p>
                      <a:pPr algn="ctr"/>
                      <a:r>
                        <a:rPr lang="zh-CN" altLang="en-US" sz="1200" dirty="0"/>
                        <a:t>分项</a:t>
                      </a:r>
                    </a:p>
                  </a:txBody>
                  <a:tcPr anchor="ctr"/>
                </a:tc>
                <a:tc>
                  <a:txBody>
                    <a:bodyPr/>
                    <a:lstStyle/>
                    <a:p>
                      <a:r>
                        <a:rPr lang="zh-CN" altLang="en-US" sz="1200" dirty="0"/>
                        <a:t>分项建议权重</a:t>
                      </a:r>
                    </a:p>
                  </a:txBody>
                  <a:tcPr anchor="ctr"/>
                </a:tc>
                <a:extLst>
                  <a:ext uri="{0D108BD9-81ED-4DB2-BD59-A6C34878D82A}">
                    <a16:rowId xmlns:a16="http://schemas.microsoft.com/office/drawing/2014/main" val="3489966566"/>
                  </a:ext>
                </a:extLst>
              </a:tr>
              <a:tr h="243975">
                <a:tc rowSpan="2">
                  <a:txBody>
                    <a:bodyPr/>
                    <a:lstStyle/>
                    <a:p>
                      <a:r>
                        <a:rPr lang="zh-CN" altLang="en-US" sz="1200" dirty="0"/>
                        <a:t>课程信息完善度（</a:t>
                      </a:r>
                      <a:r>
                        <a:rPr lang="en-US" altLang="zh-CN" sz="1200" dirty="0"/>
                        <a:t>10%</a:t>
                      </a:r>
                      <a:r>
                        <a:rPr lang="zh-CN" altLang="en-US" sz="1200" dirty="0"/>
                        <a:t>）</a:t>
                      </a:r>
                    </a:p>
                  </a:txBody>
                  <a:tcPr anchor="ctr"/>
                </a:tc>
                <a:tc>
                  <a:txBody>
                    <a:bodyPr/>
                    <a:lstStyle/>
                    <a:p>
                      <a:r>
                        <a:rPr lang="zh-CN" altLang="en-US" sz="1200" dirty="0"/>
                        <a:t>必选元素完善度</a:t>
                      </a:r>
                    </a:p>
                  </a:txBody>
                  <a:tcPr/>
                </a:tc>
                <a:tc>
                  <a:txBody>
                    <a:bodyPr/>
                    <a:lstStyle/>
                    <a:p>
                      <a:r>
                        <a:rPr lang="en-US" altLang="zh-CN" sz="1200" dirty="0"/>
                        <a:t>80%</a:t>
                      </a:r>
                      <a:endParaRPr lang="zh-CN" altLang="en-US" sz="1200" dirty="0"/>
                    </a:p>
                  </a:txBody>
                  <a:tcPr/>
                </a:tc>
                <a:extLst>
                  <a:ext uri="{0D108BD9-81ED-4DB2-BD59-A6C34878D82A}">
                    <a16:rowId xmlns:a16="http://schemas.microsoft.com/office/drawing/2014/main" val="845340354"/>
                  </a:ext>
                </a:extLst>
              </a:tr>
              <a:tr h="243975">
                <a:tc vMerge="1">
                  <a:txBody>
                    <a:bodyPr/>
                    <a:lstStyle/>
                    <a:p>
                      <a:endParaRPr lang="zh-CN" altLang="en-US" sz="1400" dirty="0"/>
                    </a:p>
                  </a:txBody>
                  <a:tcPr/>
                </a:tc>
                <a:tc>
                  <a:txBody>
                    <a:bodyPr/>
                    <a:lstStyle/>
                    <a:p>
                      <a:r>
                        <a:rPr lang="zh-CN" altLang="en-US" sz="1200" dirty="0"/>
                        <a:t>可选元素完善度</a:t>
                      </a:r>
                    </a:p>
                  </a:txBody>
                  <a:tcPr/>
                </a:tc>
                <a:tc>
                  <a:txBody>
                    <a:bodyPr/>
                    <a:lstStyle/>
                    <a:p>
                      <a:r>
                        <a:rPr lang="en-US" altLang="zh-CN" sz="1200" dirty="0"/>
                        <a:t>20%</a:t>
                      </a:r>
                      <a:endParaRPr lang="zh-CN" altLang="en-US" sz="1200" dirty="0"/>
                    </a:p>
                  </a:txBody>
                  <a:tcPr/>
                </a:tc>
                <a:extLst>
                  <a:ext uri="{0D108BD9-81ED-4DB2-BD59-A6C34878D82A}">
                    <a16:rowId xmlns:a16="http://schemas.microsoft.com/office/drawing/2014/main" val="1178660283"/>
                  </a:ext>
                </a:extLst>
              </a:tr>
              <a:tr h="243975">
                <a:tc rowSpan="3">
                  <a:txBody>
                    <a:bodyPr/>
                    <a:lstStyle/>
                    <a:p>
                      <a:r>
                        <a:rPr lang="zh-CN" altLang="en-US" sz="1200" dirty="0"/>
                        <a:t>课程建设维度（</a:t>
                      </a:r>
                      <a:r>
                        <a:rPr lang="en-US" altLang="zh-CN" sz="1200" dirty="0"/>
                        <a:t>10%</a:t>
                      </a:r>
                      <a:r>
                        <a:rPr lang="zh-CN" altLang="en-US" sz="1200" dirty="0"/>
                        <a:t>）</a:t>
                      </a:r>
                    </a:p>
                  </a:txBody>
                  <a:tcPr anchor="ctr"/>
                </a:tc>
                <a:tc>
                  <a:txBody>
                    <a:bodyPr/>
                    <a:lstStyle/>
                    <a:p>
                      <a:r>
                        <a:rPr lang="zh-CN" altLang="en-US" sz="1200" dirty="0"/>
                        <a:t>课程公告信息得分（</a:t>
                      </a:r>
                      <a:r>
                        <a:rPr lang="en-US" altLang="zh-CN" sz="1200" dirty="0"/>
                        <a:t>0.5</a:t>
                      </a:r>
                      <a:r>
                        <a:rPr lang="zh-CN" altLang="en-US" sz="1200" dirty="0"/>
                        <a:t>）</a:t>
                      </a:r>
                    </a:p>
                  </a:txBody>
                  <a:tcPr/>
                </a:tc>
                <a:tc>
                  <a:txBody>
                    <a:bodyPr/>
                    <a:lstStyle/>
                    <a:p>
                      <a:r>
                        <a:rPr lang="en-US" altLang="zh-CN" sz="1200" dirty="0"/>
                        <a:t>50%</a:t>
                      </a:r>
                      <a:endParaRPr lang="zh-CN" altLang="en-US" sz="1200" dirty="0"/>
                    </a:p>
                  </a:txBody>
                  <a:tcPr/>
                </a:tc>
                <a:extLst>
                  <a:ext uri="{0D108BD9-81ED-4DB2-BD59-A6C34878D82A}">
                    <a16:rowId xmlns:a16="http://schemas.microsoft.com/office/drawing/2014/main" val="2210689638"/>
                  </a:ext>
                </a:extLst>
              </a:tr>
              <a:tr h="243975">
                <a:tc vMerge="1">
                  <a:txBody>
                    <a:bodyPr/>
                    <a:lstStyle/>
                    <a:p>
                      <a:endParaRPr lang="zh-CN" altLang="en-US" sz="1400" dirty="0"/>
                    </a:p>
                  </a:txBody>
                  <a:tcPr/>
                </a:tc>
                <a:tc>
                  <a:txBody>
                    <a:bodyPr/>
                    <a:lstStyle/>
                    <a:p>
                      <a:r>
                        <a:rPr lang="zh-CN" altLang="en-US" sz="1200" dirty="0"/>
                        <a:t>课程讨论区教师助教贡献（</a:t>
                      </a:r>
                      <a:r>
                        <a:rPr lang="en-US" altLang="zh-CN" sz="1200" dirty="0"/>
                        <a:t>0.5</a:t>
                      </a:r>
                      <a:r>
                        <a:rPr lang="zh-CN" altLang="en-US" sz="1200" dirty="0"/>
                        <a:t>）</a:t>
                      </a:r>
                    </a:p>
                  </a:txBody>
                  <a:tcPr/>
                </a:tc>
                <a:tc>
                  <a:txBody>
                    <a:bodyPr/>
                    <a:lstStyle/>
                    <a:p>
                      <a:r>
                        <a:rPr lang="en-US" altLang="zh-CN" sz="1200" dirty="0"/>
                        <a:t>40%</a:t>
                      </a:r>
                      <a:endParaRPr lang="zh-CN" altLang="en-US" sz="1200" dirty="0"/>
                    </a:p>
                  </a:txBody>
                  <a:tcPr/>
                </a:tc>
                <a:extLst>
                  <a:ext uri="{0D108BD9-81ED-4DB2-BD59-A6C34878D82A}">
                    <a16:rowId xmlns:a16="http://schemas.microsoft.com/office/drawing/2014/main" val="3540127476"/>
                  </a:ext>
                </a:extLst>
              </a:tr>
              <a:tr h="243975">
                <a:tc vMerge="1">
                  <a:txBody>
                    <a:bodyPr/>
                    <a:lstStyle/>
                    <a:p>
                      <a:endParaRPr lang="zh-CN" altLang="en-US" sz="1400" dirty="0"/>
                    </a:p>
                  </a:txBody>
                  <a:tcPr/>
                </a:tc>
                <a:tc>
                  <a:txBody>
                    <a:bodyPr/>
                    <a:lstStyle/>
                    <a:p>
                      <a:r>
                        <a:rPr lang="zh-CN" altLang="en-US" sz="1200" dirty="0"/>
                        <a:t>其他资源维度（</a:t>
                      </a:r>
                      <a:r>
                        <a:rPr lang="en-US" altLang="zh-CN" sz="1200" dirty="0"/>
                        <a:t>0.2</a:t>
                      </a:r>
                      <a:r>
                        <a:rPr lang="zh-CN" altLang="en-US" sz="1200" dirty="0"/>
                        <a:t>）</a:t>
                      </a:r>
                    </a:p>
                  </a:txBody>
                  <a:tcPr/>
                </a:tc>
                <a:tc>
                  <a:txBody>
                    <a:bodyPr/>
                    <a:lstStyle/>
                    <a:p>
                      <a:r>
                        <a:rPr lang="en-US" altLang="zh-CN" sz="1200" dirty="0"/>
                        <a:t>10%</a:t>
                      </a:r>
                      <a:endParaRPr lang="zh-CN" altLang="en-US" sz="1200" dirty="0"/>
                    </a:p>
                  </a:txBody>
                  <a:tcPr/>
                </a:tc>
                <a:extLst>
                  <a:ext uri="{0D108BD9-81ED-4DB2-BD59-A6C34878D82A}">
                    <a16:rowId xmlns:a16="http://schemas.microsoft.com/office/drawing/2014/main" val="3176097191"/>
                  </a:ext>
                </a:extLst>
              </a:tr>
              <a:tr h="406626">
                <a:tc rowSpan="4">
                  <a:txBody>
                    <a:bodyPr/>
                    <a:lstStyle/>
                    <a:p>
                      <a:r>
                        <a:rPr lang="zh-CN" altLang="en-US" sz="1200" dirty="0"/>
                        <a:t>课程设计（</a:t>
                      </a:r>
                      <a:r>
                        <a:rPr lang="en-US" altLang="zh-CN" sz="1200" dirty="0"/>
                        <a:t>40%</a:t>
                      </a:r>
                      <a:r>
                        <a:rPr lang="zh-CN" altLang="en-US" sz="1200" dirty="0"/>
                        <a:t>）</a:t>
                      </a:r>
                    </a:p>
                  </a:txBody>
                  <a:tcPr anchor="ctr"/>
                </a:tc>
                <a:tc>
                  <a:txBody>
                    <a:bodyPr/>
                    <a:lstStyle/>
                    <a:p>
                      <a:r>
                        <a:rPr lang="zh-CN" altLang="en-US" sz="1200" dirty="0"/>
                        <a:t>学习知识点的时长设置合理性（根据教学经验判断）</a:t>
                      </a:r>
                    </a:p>
                  </a:txBody>
                  <a:tcPr/>
                </a:tc>
                <a:tc>
                  <a:txBody>
                    <a:bodyPr/>
                    <a:lstStyle/>
                    <a:p>
                      <a:r>
                        <a:rPr lang="en-US" altLang="zh-CN" sz="1200" dirty="0"/>
                        <a:t>25%</a:t>
                      </a:r>
                      <a:endParaRPr lang="zh-CN" altLang="en-US" sz="1200" dirty="0"/>
                    </a:p>
                  </a:txBody>
                  <a:tcPr/>
                </a:tc>
                <a:extLst>
                  <a:ext uri="{0D108BD9-81ED-4DB2-BD59-A6C34878D82A}">
                    <a16:rowId xmlns:a16="http://schemas.microsoft.com/office/drawing/2014/main" val="783739718"/>
                  </a:ext>
                </a:extLst>
              </a:tr>
              <a:tr h="243975">
                <a:tc vMerge="1">
                  <a:txBody>
                    <a:bodyPr/>
                    <a:lstStyle/>
                    <a:p>
                      <a:endParaRPr lang="zh-CN" altLang="en-US" sz="1200" dirty="0"/>
                    </a:p>
                  </a:txBody>
                  <a:tcPr/>
                </a:tc>
                <a:tc>
                  <a:txBody>
                    <a:bodyPr/>
                    <a:lstStyle/>
                    <a:p>
                      <a:r>
                        <a:rPr lang="zh-CN" altLang="en-US" sz="1200" dirty="0"/>
                        <a:t>学习活动设置的时长和学习者投入的一致情况</a:t>
                      </a:r>
                    </a:p>
                  </a:txBody>
                  <a:tcPr/>
                </a:tc>
                <a:tc>
                  <a:txBody>
                    <a:bodyPr/>
                    <a:lstStyle/>
                    <a:p>
                      <a:r>
                        <a:rPr lang="en-US" altLang="zh-CN" sz="1200" dirty="0"/>
                        <a:t>25%</a:t>
                      </a:r>
                      <a:endParaRPr lang="zh-CN" altLang="en-US" sz="1200" dirty="0"/>
                    </a:p>
                  </a:txBody>
                  <a:tcPr/>
                </a:tc>
                <a:extLst>
                  <a:ext uri="{0D108BD9-81ED-4DB2-BD59-A6C34878D82A}">
                    <a16:rowId xmlns:a16="http://schemas.microsoft.com/office/drawing/2014/main" val="3362020808"/>
                  </a:ext>
                </a:extLst>
              </a:tr>
              <a:tr h="406626">
                <a:tc vMerge="1">
                  <a:txBody>
                    <a:bodyPr/>
                    <a:lstStyle/>
                    <a:p>
                      <a:endParaRPr lang="zh-CN" altLang="en-US" sz="1200" dirty="0"/>
                    </a:p>
                  </a:txBody>
                  <a:tcPr/>
                </a:tc>
                <a:tc>
                  <a:txBody>
                    <a:bodyPr/>
                    <a:lstStyle/>
                    <a:p>
                      <a:r>
                        <a:rPr lang="zh-CN" altLang="en-US" sz="1200" dirty="0"/>
                        <a:t>较难的学习活动是否有充足的投入（视频、题目）</a:t>
                      </a:r>
                    </a:p>
                  </a:txBody>
                  <a:tcPr/>
                </a:tc>
                <a:tc>
                  <a:txBody>
                    <a:bodyPr/>
                    <a:lstStyle/>
                    <a:p>
                      <a:r>
                        <a:rPr lang="en-US" altLang="zh-CN" sz="1200" dirty="0"/>
                        <a:t>25%</a:t>
                      </a:r>
                      <a:endParaRPr lang="zh-CN" altLang="en-US" sz="1200" dirty="0"/>
                    </a:p>
                  </a:txBody>
                  <a:tcPr/>
                </a:tc>
                <a:extLst>
                  <a:ext uri="{0D108BD9-81ED-4DB2-BD59-A6C34878D82A}">
                    <a16:rowId xmlns:a16="http://schemas.microsoft.com/office/drawing/2014/main" val="2664385119"/>
                  </a:ext>
                </a:extLst>
              </a:tr>
              <a:tr h="406626">
                <a:tc vMerge="1">
                  <a:txBody>
                    <a:bodyPr/>
                    <a:lstStyle/>
                    <a:p>
                      <a:endParaRPr lang="zh-CN" altLang="en-US" sz="1200" dirty="0"/>
                    </a:p>
                  </a:txBody>
                  <a:tcPr/>
                </a:tc>
                <a:tc>
                  <a:txBody>
                    <a:bodyPr/>
                    <a:lstStyle/>
                    <a:p>
                      <a:r>
                        <a:rPr lang="zh-CN" altLang="en-US" sz="1200" dirty="0"/>
                        <a:t>学习活动的人数参与情况，例如基础的学习活动应该涉及的学习者群要大一些</a:t>
                      </a:r>
                    </a:p>
                  </a:txBody>
                  <a:tcPr/>
                </a:tc>
                <a:tc>
                  <a:txBody>
                    <a:bodyPr/>
                    <a:lstStyle/>
                    <a:p>
                      <a:r>
                        <a:rPr lang="en-US" altLang="zh-CN" sz="1200" dirty="0"/>
                        <a:t>25%</a:t>
                      </a:r>
                      <a:endParaRPr lang="zh-CN" altLang="en-US" sz="1200" dirty="0"/>
                    </a:p>
                  </a:txBody>
                  <a:tcPr/>
                </a:tc>
                <a:extLst>
                  <a:ext uri="{0D108BD9-81ED-4DB2-BD59-A6C34878D82A}">
                    <a16:rowId xmlns:a16="http://schemas.microsoft.com/office/drawing/2014/main" val="2883507433"/>
                  </a:ext>
                </a:extLst>
              </a:tr>
              <a:tr h="243975">
                <a:tc rowSpan="5">
                  <a:txBody>
                    <a:bodyPr/>
                    <a:lstStyle/>
                    <a:p>
                      <a:r>
                        <a:rPr lang="zh-CN" altLang="en-US" sz="1200" dirty="0"/>
                        <a:t>课程参与度（</a:t>
                      </a:r>
                      <a:r>
                        <a:rPr lang="en-US" altLang="zh-CN" sz="1200" dirty="0"/>
                        <a:t>40%</a:t>
                      </a:r>
                      <a:r>
                        <a:rPr lang="zh-CN" altLang="en-US" sz="1200" dirty="0"/>
                        <a:t>）</a:t>
                      </a:r>
                    </a:p>
                  </a:txBody>
                  <a:tcPr anchor="ctr"/>
                </a:tc>
                <a:tc>
                  <a:txBody>
                    <a:bodyPr/>
                    <a:lstStyle/>
                    <a:p>
                      <a:r>
                        <a:rPr lang="zh-CN" altLang="en-US" sz="1200" dirty="0"/>
                        <a:t>人员参与度</a:t>
                      </a:r>
                    </a:p>
                  </a:txBody>
                  <a:tcPr/>
                </a:tc>
                <a:tc>
                  <a:txBody>
                    <a:bodyPr/>
                    <a:lstStyle/>
                    <a:p>
                      <a:r>
                        <a:rPr lang="en-US" altLang="zh-CN" sz="1200" dirty="0"/>
                        <a:t>20%</a:t>
                      </a:r>
                      <a:endParaRPr lang="zh-CN" altLang="en-US" sz="1200" dirty="0"/>
                    </a:p>
                  </a:txBody>
                  <a:tcPr/>
                </a:tc>
                <a:extLst>
                  <a:ext uri="{0D108BD9-81ED-4DB2-BD59-A6C34878D82A}">
                    <a16:rowId xmlns:a16="http://schemas.microsoft.com/office/drawing/2014/main" val="2070267742"/>
                  </a:ext>
                </a:extLst>
              </a:tr>
              <a:tr h="243975">
                <a:tc vMerge="1">
                  <a:txBody>
                    <a:bodyPr/>
                    <a:lstStyle/>
                    <a:p>
                      <a:endParaRPr lang="zh-CN" altLang="en-US" sz="1200" dirty="0"/>
                    </a:p>
                  </a:txBody>
                  <a:tcPr/>
                </a:tc>
                <a:tc>
                  <a:txBody>
                    <a:bodyPr/>
                    <a:lstStyle/>
                    <a:p>
                      <a:r>
                        <a:rPr lang="zh-CN" altLang="en-US" sz="1200" dirty="0"/>
                        <a:t>视频参与度</a:t>
                      </a:r>
                    </a:p>
                  </a:txBody>
                  <a:tcPr/>
                </a:tc>
                <a:tc>
                  <a:txBody>
                    <a:bodyPr/>
                    <a:lstStyle/>
                    <a:p>
                      <a:r>
                        <a:rPr lang="en-US" altLang="zh-CN" sz="1200" dirty="0"/>
                        <a:t>20%</a:t>
                      </a:r>
                      <a:endParaRPr lang="zh-CN" altLang="en-US" sz="1200" dirty="0"/>
                    </a:p>
                  </a:txBody>
                  <a:tcPr/>
                </a:tc>
                <a:extLst>
                  <a:ext uri="{0D108BD9-81ED-4DB2-BD59-A6C34878D82A}">
                    <a16:rowId xmlns:a16="http://schemas.microsoft.com/office/drawing/2014/main" val="1173146200"/>
                  </a:ext>
                </a:extLst>
              </a:tr>
              <a:tr h="243975">
                <a:tc vMerge="1">
                  <a:txBody>
                    <a:bodyPr/>
                    <a:lstStyle/>
                    <a:p>
                      <a:endParaRPr lang="zh-CN" altLang="en-US" sz="1200" dirty="0"/>
                    </a:p>
                  </a:txBody>
                  <a:tcPr/>
                </a:tc>
                <a:tc>
                  <a:txBody>
                    <a:bodyPr/>
                    <a:lstStyle/>
                    <a:p>
                      <a:r>
                        <a:rPr lang="zh-CN" altLang="en-US" sz="1200" dirty="0"/>
                        <a:t>习题参与度</a:t>
                      </a:r>
                    </a:p>
                  </a:txBody>
                  <a:tcPr/>
                </a:tc>
                <a:tc>
                  <a:txBody>
                    <a:bodyPr/>
                    <a:lstStyle/>
                    <a:p>
                      <a:r>
                        <a:rPr lang="en-US" altLang="zh-CN" sz="1200" dirty="0"/>
                        <a:t>20%</a:t>
                      </a:r>
                      <a:endParaRPr lang="zh-CN" altLang="en-US" sz="1200" dirty="0"/>
                    </a:p>
                  </a:txBody>
                  <a:tcPr/>
                </a:tc>
                <a:extLst>
                  <a:ext uri="{0D108BD9-81ED-4DB2-BD59-A6C34878D82A}">
                    <a16:rowId xmlns:a16="http://schemas.microsoft.com/office/drawing/2014/main" val="3244757175"/>
                  </a:ext>
                </a:extLst>
              </a:tr>
              <a:tr h="243975">
                <a:tc vMerge="1">
                  <a:txBody>
                    <a:bodyPr/>
                    <a:lstStyle/>
                    <a:p>
                      <a:endParaRPr lang="zh-CN" altLang="en-US" sz="1200" dirty="0"/>
                    </a:p>
                  </a:txBody>
                  <a:tcPr/>
                </a:tc>
                <a:tc>
                  <a:txBody>
                    <a:bodyPr/>
                    <a:lstStyle/>
                    <a:p>
                      <a:r>
                        <a:rPr lang="zh-CN" altLang="en-US" sz="1200" dirty="0"/>
                        <a:t>讨论区参与度</a:t>
                      </a:r>
                    </a:p>
                  </a:txBody>
                  <a:tcPr/>
                </a:tc>
                <a:tc>
                  <a:txBody>
                    <a:bodyPr/>
                    <a:lstStyle/>
                    <a:p>
                      <a:r>
                        <a:rPr lang="en-US" altLang="zh-CN" sz="1200" dirty="0"/>
                        <a:t>20%</a:t>
                      </a:r>
                      <a:endParaRPr lang="zh-CN" altLang="en-US" sz="1200" dirty="0"/>
                    </a:p>
                  </a:txBody>
                  <a:tcPr/>
                </a:tc>
                <a:extLst>
                  <a:ext uri="{0D108BD9-81ED-4DB2-BD59-A6C34878D82A}">
                    <a16:rowId xmlns:a16="http://schemas.microsoft.com/office/drawing/2014/main" val="2297095370"/>
                  </a:ext>
                </a:extLst>
              </a:tr>
              <a:tr h="243975">
                <a:tc vMerge="1">
                  <a:txBody>
                    <a:bodyPr/>
                    <a:lstStyle/>
                    <a:p>
                      <a:endParaRPr lang="zh-CN" altLang="en-US" sz="1200" dirty="0"/>
                    </a:p>
                  </a:txBody>
                  <a:tcPr/>
                </a:tc>
                <a:tc>
                  <a:txBody>
                    <a:bodyPr/>
                    <a:lstStyle/>
                    <a:p>
                      <a:r>
                        <a:rPr lang="zh-CN" altLang="en-US" sz="1200" dirty="0"/>
                        <a:t>考试参与度</a:t>
                      </a:r>
                    </a:p>
                  </a:txBody>
                  <a:tcPr/>
                </a:tc>
                <a:tc>
                  <a:txBody>
                    <a:bodyPr/>
                    <a:lstStyle/>
                    <a:p>
                      <a:r>
                        <a:rPr lang="en-US" altLang="zh-CN" sz="1200" dirty="0"/>
                        <a:t>20%</a:t>
                      </a:r>
                      <a:endParaRPr lang="zh-CN" altLang="en-US" sz="1200" dirty="0"/>
                    </a:p>
                  </a:txBody>
                  <a:tcPr/>
                </a:tc>
                <a:extLst>
                  <a:ext uri="{0D108BD9-81ED-4DB2-BD59-A6C34878D82A}">
                    <a16:rowId xmlns:a16="http://schemas.microsoft.com/office/drawing/2014/main" val="1186706275"/>
                  </a:ext>
                </a:extLst>
              </a:tr>
            </a:tbl>
          </a:graphicData>
        </a:graphic>
      </p:graphicFrame>
    </p:spTree>
    <p:custDataLst>
      <p:tags r:id="rId1"/>
    </p:custDataLst>
    <p:extLst>
      <p:ext uri="{BB962C8B-B14F-4D97-AF65-F5344CB8AC3E}">
        <p14:creationId xmlns:p14="http://schemas.microsoft.com/office/powerpoint/2010/main" val="31267136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52108501-36E4-4606-A5BA-D2E97D8691AC}"/>
              </a:ext>
            </a:extLst>
          </p:cNvPr>
          <p:cNvSpPr txBox="1"/>
          <p:nvPr/>
        </p:nvSpPr>
        <p:spPr>
          <a:xfrm>
            <a:off x="424134" y="1387822"/>
            <a:ext cx="6963638" cy="677108"/>
          </a:xfrm>
          <a:prstGeom prst="rect">
            <a:avLst/>
          </a:prstGeom>
          <a:noFill/>
        </p:spPr>
        <p:txBody>
          <a:bodyPr wrap="square" rtlCol="0">
            <a:spAutoFit/>
          </a:bodyPr>
          <a:lstStyle/>
          <a:p>
            <a:r>
              <a:rPr lang="en-US" altLang="zh-CN" b="1" dirty="0">
                <a:latin typeface="+mn-ea"/>
              </a:rPr>
              <a:t>2.  QM</a:t>
            </a:r>
            <a:r>
              <a:rPr lang="zh-CN" altLang="en-US" b="1" dirty="0">
                <a:latin typeface="+mn-ea"/>
              </a:rPr>
              <a:t>网络高等教育课程质量标准</a:t>
            </a:r>
          </a:p>
          <a:p>
            <a:endParaRPr lang="zh-CN" altLang="en-US" sz="2000" dirty="0">
              <a:latin typeface="+mn-ea"/>
            </a:endParaRPr>
          </a:p>
        </p:txBody>
      </p:sp>
      <p:sp>
        <p:nvSpPr>
          <p:cNvPr id="4" name="矩形 3">
            <a:extLst>
              <a:ext uri="{FF2B5EF4-FFF2-40B4-BE49-F238E27FC236}">
                <a16:creationId xmlns:a16="http://schemas.microsoft.com/office/drawing/2014/main" id="{9CFC0453-F381-48F1-B6E2-AF4ADC6C03EF}"/>
              </a:ext>
            </a:extLst>
          </p:cNvPr>
          <p:cNvSpPr/>
          <p:nvPr/>
        </p:nvSpPr>
        <p:spPr>
          <a:xfrm>
            <a:off x="315418" y="2218249"/>
            <a:ext cx="3679067" cy="3741730"/>
          </a:xfrm>
          <a:prstGeom prst="rect">
            <a:avLst/>
          </a:prstGeom>
        </p:spPr>
        <p:txBody>
          <a:bodyPr wrap="square">
            <a:spAutoFit/>
          </a:bodyPr>
          <a:lstStyle/>
          <a:p>
            <a:pPr marL="285750" indent="-285750">
              <a:lnSpc>
                <a:spcPct val="150000"/>
              </a:lnSpc>
              <a:buClr>
                <a:schemeClr val="accent2"/>
              </a:buClr>
              <a:buFont typeface="Wingdings" panose="05000000000000000000" charset="0"/>
              <a:buChar char="î"/>
            </a:pPr>
            <a:r>
              <a:rPr lang="en-US" altLang="zh-CN" sz="1600" dirty="0"/>
              <a:t>QM(</a:t>
            </a:r>
            <a:r>
              <a:rPr lang="en-US" altLang="zh-CN" sz="1600" dirty="0" err="1"/>
              <a:t>Quanlity</a:t>
            </a:r>
            <a:r>
              <a:rPr lang="en-US" altLang="zh-CN" sz="1600" dirty="0"/>
              <a:t> </a:t>
            </a:r>
            <a:r>
              <a:rPr lang="en-US" altLang="zh-CN" sz="1600" dirty="0" err="1"/>
              <a:t>mattars</a:t>
            </a:r>
            <a:r>
              <a:rPr lang="en-US" altLang="zh-CN" sz="1600" dirty="0"/>
              <a:t>)</a:t>
            </a:r>
            <a:r>
              <a:rPr lang="zh-CN" altLang="en-US" sz="1600" dirty="0"/>
              <a:t> </a:t>
            </a:r>
            <a:r>
              <a:rPr lang="zh-CN" altLang="zh-CN" sz="1600" dirty="0"/>
              <a:t>是美国马里兰网络教育联盟（</a:t>
            </a:r>
            <a:r>
              <a:rPr lang="en-US" altLang="zh-CN" sz="1600" dirty="0"/>
              <a:t>Maryland Online</a:t>
            </a:r>
            <a:r>
              <a:rPr lang="zh-CN" altLang="zh-CN" sz="1600" dirty="0"/>
              <a:t>）于</a:t>
            </a:r>
            <a:r>
              <a:rPr lang="en-US" altLang="zh-CN" sz="1600" dirty="0"/>
              <a:t>2003</a:t>
            </a:r>
            <a:r>
              <a:rPr lang="zh-CN" altLang="zh-CN" sz="1600" dirty="0"/>
              <a:t>年推出的针对网络高等教育课程的认证。</a:t>
            </a:r>
            <a:endParaRPr lang="en-US" altLang="zh-CN" sz="1600" dirty="0"/>
          </a:p>
          <a:p>
            <a:pPr marL="285750" indent="-285750">
              <a:lnSpc>
                <a:spcPct val="150000"/>
              </a:lnSpc>
              <a:buClr>
                <a:schemeClr val="accent2"/>
              </a:buClr>
              <a:buFont typeface="Wingdings" panose="05000000000000000000" charset="0"/>
              <a:buChar char="î"/>
            </a:pPr>
            <a:r>
              <a:rPr lang="en-US" altLang="zh-CN" sz="1600" dirty="0"/>
              <a:t>QM</a:t>
            </a:r>
            <a:r>
              <a:rPr lang="zh-CN" altLang="en-US" sz="1600" dirty="0"/>
              <a:t>质量标准不是固定不变的，它随使用者的反馈及网络高等教育的最新经验而变，大约</a:t>
            </a:r>
            <a:r>
              <a:rPr lang="en-US" altLang="zh-CN" sz="1600" dirty="0"/>
              <a:t>2</a:t>
            </a:r>
            <a:r>
              <a:rPr lang="zh-CN" altLang="en-US" sz="1600" dirty="0"/>
              <a:t>～</a:t>
            </a:r>
            <a:r>
              <a:rPr lang="en-US" altLang="zh-CN" sz="1600" dirty="0"/>
              <a:t>3</a:t>
            </a:r>
            <a:r>
              <a:rPr lang="zh-CN" altLang="en-US" sz="1600" dirty="0"/>
              <a:t>年更新一次。</a:t>
            </a:r>
            <a:endParaRPr lang="en-US" altLang="zh-CN" sz="1600" dirty="0"/>
          </a:p>
          <a:p>
            <a:pPr marL="285750" indent="-285750">
              <a:lnSpc>
                <a:spcPct val="150000"/>
              </a:lnSpc>
              <a:buClr>
                <a:schemeClr val="accent2"/>
              </a:buClr>
              <a:buFont typeface="Wingdings" panose="05000000000000000000" charset="0"/>
              <a:buChar char="î"/>
            </a:pPr>
            <a:r>
              <a:rPr lang="en-US" altLang="zh-CN" sz="1600" dirty="0"/>
              <a:t>QM</a:t>
            </a:r>
            <a:r>
              <a:rPr lang="zh-CN" altLang="zh-CN" sz="1600" dirty="0"/>
              <a:t>质量标准主要是针对课程层面的，非常详细地列出了网络课程的基准要求</a:t>
            </a:r>
            <a:r>
              <a:rPr lang="zh-CN" altLang="en-US" sz="1600" dirty="0"/>
              <a:t>，关注八大维度。</a:t>
            </a:r>
            <a:endParaRPr lang="en-US" altLang="zh-CN" sz="1600" dirty="0"/>
          </a:p>
        </p:txBody>
      </p:sp>
      <p:pic>
        <p:nvPicPr>
          <p:cNvPr id="2" name="图片 1">
            <a:extLst>
              <a:ext uri="{FF2B5EF4-FFF2-40B4-BE49-F238E27FC236}">
                <a16:creationId xmlns:a16="http://schemas.microsoft.com/office/drawing/2014/main" id="{9736D0A8-61E3-4081-A515-3C73AADD769E}"/>
              </a:ext>
            </a:extLst>
          </p:cNvPr>
          <p:cNvPicPr>
            <a:picLocks noChangeAspect="1"/>
          </p:cNvPicPr>
          <p:nvPr/>
        </p:nvPicPr>
        <p:blipFill>
          <a:blip r:embed="rId4"/>
          <a:stretch>
            <a:fillRect/>
          </a:stretch>
        </p:blipFill>
        <p:spPr>
          <a:xfrm>
            <a:off x="4082654" y="2218249"/>
            <a:ext cx="4972136" cy="3836631"/>
          </a:xfrm>
          <a:prstGeom prst="rect">
            <a:avLst/>
          </a:prstGeom>
        </p:spPr>
      </p:pic>
    </p:spTree>
    <p:custDataLst>
      <p:tags r:id="rId1"/>
    </p:custDataLst>
    <p:extLst>
      <p:ext uri="{BB962C8B-B14F-4D97-AF65-F5344CB8AC3E}">
        <p14:creationId xmlns:p14="http://schemas.microsoft.com/office/powerpoint/2010/main" val="34024174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52108501-36E4-4606-A5BA-D2E97D8691AC}"/>
              </a:ext>
            </a:extLst>
          </p:cNvPr>
          <p:cNvSpPr txBox="1"/>
          <p:nvPr/>
        </p:nvSpPr>
        <p:spPr>
          <a:xfrm>
            <a:off x="405196" y="1140243"/>
            <a:ext cx="6963638" cy="369332"/>
          </a:xfrm>
          <a:prstGeom prst="rect">
            <a:avLst/>
          </a:prstGeom>
          <a:noFill/>
        </p:spPr>
        <p:txBody>
          <a:bodyPr wrap="square" rtlCol="0">
            <a:spAutoFit/>
          </a:bodyPr>
          <a:lstStyle/>
          <a:p>
            <a:r>
              <a:rPr lang="en-US" altLang="zh-CN" b="1" dirty="0">
                <a:solidFill>
                  <a:schemeClr val="tx1">
                    <a:lumMod val="75000"/>
                    <a:lumOff val="25000"/>
                  </a:schemeClr>
                </a:solidFill>
                <a:latin typeface="+mn-ea"/>
              </a:rPr>
              <a:t>3. </a:t>
            </a:r>
            <a:r>
              <a:rPr lang="zh-CN" altLang="en-US" b="1" dirty="0">
                <a:solidFill>
                  <a:schemeClr val="tx1">
                    <a:lumMod val="75000"/>
                    <a:lumOff val="25000"/>
                  </a:schemeClr>
                </a:solidFill>
                <a:latin typeface="+mn-ea"/>
              </a:rPr>
              <a:t>国家精品在线开放课程认证</a:t>
            </a:r>
            <a:endParaRPr lang="zh-CN" altLang="en-US" sz="1500" dirty="0">
              <a:solidFill>
                <a:schemeClr val="tx1">
                  <a:lumMod val="75000"/>
                  <a:lumOff val="25000"/>
                </a:schemeClr>
              </a:solidFill>
              <a:latin typeface="+mn-ea"/>
            </a:endParaRPr>
          </a:p>
        </p:txBody>
      </p:sp>
      <p:graphicFrame>
        <p:nvGraphicFramePr>
          <p:cNvPr id="7" name="图示 6">
            <a:extLst>
              <a:ext uri="{FF2B5EF4-FFF2-40B4-BE49-F238E27FC236}">
                <a16:creationId xmlns:a16="http://schemas.microsoft.com/office/drawing/2014/main" id="{A96A399A-1792-441A-912D-0A31009F7995}"/>
              </a:ext>
            </a:extLst>
          </p:cNvPr>
          <p:cNvGraphicFramePr/>
          <p:nvPr>
            <p:extLst>
              <p:ext uri="{D42A27DB-BD31-4B8C-83A1-F6EECF244321}">
                <p14:modId xmlns:p14="http://schemas.microsoft.com/office/powerpoint/2010/main" val="777530074"/>
              </p:ext>
            </p:extLst>
          </p:nvPr>
        </p:nvGraphicFramePr>
        <p:xfrm>
          <a:off x="517162" y="3303639"/>
          <a:ext cx="3435406" cy="32160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直接连接符 7">
            <a:extLst>
              <a:ext uri="{FF2B5EF4-FFF2-40B4-BE49-F238E27FC236}">
                <a16:creationId xmlns:a16="http://schemas.microsoft.com/office/drawing/2014/main" id="{DFC4AAF0-CE85-4295-B63B-BC472977BD4D}"/>
              </a:ext>
            </a:extLst>
          </p:cNvPr>
          <p:cNvCxnSpPr/>
          <p:nvPr/>
        </p:nvCxnSpPr>
        <p:spPr>
          <a:xfrm>
            <a:off x="4688905" y="3429000"/>
            <a:ext cx="0" cy="3020282"/>
          </a:xfrm>
          <a:prstGeom prst="line">
            <a:avLst/>
          </a:prstGeom>
          <a:noFill/>
          <a:ln w="9525" cap="flat" cmpd="sng" algn="ctr">
            <a:solidFill>
              <a:sysClr val="windowText" lastClr="000000">
                <a:shade val="95000"/>
                <a:satMod val="105000"/>
              </a:sysClr>
            </a:solidFill>
            <a:prstDash val="dash"/>
          </a:ln>
          <a:effectLst/>
        </p:spPr>
      </p:cxnSp>
      <p:sp>
        <p:nvSpPr>
          <p:cNvPr id="9" name="矩形 8">
            <a:extLst>
              <a:ext uri="{FF2B5EF4-FFF2-40B4-BE49-F238E27FC236}">
                <a16:creationId xmlns:a16="http://schemas.microsoft.com/office/drawing/2014/main" id="{20FEF551-7F75-443F-BDCD-BA861B9F36A6}"/>
              </a:ext>
            </a:extLst>
          </p:cNvPr>
          <p:cNvSpPr/>
          <p:nvPr/>
        </p:nvSpPr>
        <p:spPr>
          <a:xfrm>
            <a:off x="4954838" y="4124705"/>
            <a:ext cx="3672000" cy="2062103"/>
          </a:xfrm>
          <a:prstGeom prst="rect">
            <a:avLst/>
          </a:prstGeom>
        </p:spPr>
        <p:txBody>
          <a:bodyPr wrap="square">
            <a:spAutoFit/>
          </a:bodyPr>
          <a:lstStyle/>
          <a:p>
            <a:pPr marL="342900" indent="-342900">
              <a:buFont typeface="Wingdings" panose="05000000000000000000" pitchFamily="2" charset="2"/>
              <a:buChar char="u"/>
            </a:pPr>
            <a:r>
              <a:rPr lang="zh-CN" altLang="en-US" sz="1600" b="1" dirty="0">
                <a:solidFill>
                  <a:srgbClr val="165799"/>
                </a:solidFill>
                <a:latin typeface="Times New Roman" panose="02020603050405020304" pitchFamily="18" charset="0"/>
                <a:ea typeface="宋体" panose="02010600030101010101" pitchFamily="2" charset="-122"/>
              </a:rPr>
              <a:t>必须是公开课程平台认证上线，完成至少两期教学活动</a:t>
            </a:r>
          </a:p>
          <a:p>
            <a:pPr marL="342900" indent="-342900">
              <a:buFont typeface="Wingdings" panose="05000000000000000000" pitchFamily="2" charset="2"/>
              <a:buChar char="u"/>
            </a:pPr>
            <a:endParaRPr lang="zh-CN" altLang="en-US" sz="1600" b="1" dirty="0">
              <a:solidFill>
                <a:srgbClr val="165799"/>
              </a:solidFill>
              <a:latin typeface="Times New Roman" panose="02020603050405020304" pitchFamily="18" charset="0"/>
              <a:ea typeface="宋体" panose="02010600030101010101" pitchFamily="2" charset="-122"/>
            </a:endParaRPr>
          </a:p>
          <a:p>
            <a:pPr marL="342900" indent="-342900">
              <a:buFont typeface="Wingdings" panose="05000000000000000000" pitchFamily="2" charset="2"/>
              <a:buChar char="u"/>
            </a:pPr>
            <a:r>
              <a:rPr lang="zh-CN" altLang="en-US" sz="1600" b="1" dirty="0">
                <a:solidFill>
                  <a:srgbClr val="165799"/>
                </a:solidFill>
                <a:latin typeface="Times New Roman" panose="02020603050405020304" pitchFamily="18" charset="0"/>
                <a:ea typeface="宋体" panose="02010600030101010101" pitchFamily="2" charset="-122"/>
              </a:rPr>
              <a:t>仅是视频公开课和资源共享课，无完整教学过程和教学活动的在线课程，以及小规模的专有课程（</a:t>
            </a:r>
            <a:r>
              <a:rPr lang="en-US" altLang="zh-CN" sz="1600" b="1" dirty="0">
                <a:solidFill>
                  <a:srgbClr val="165799"/>
                </a:solidFill>
                <a:latin typeface="Times New Roman" panose="02020603050405020304" pitchFamily="18" charset="0"/>
                <a:ea typeface="宋体" panose="02010600030101010101" pitchFamily="2" charset="-122"/>
              </a:rPr>
              <a:t>SPOC</a:t>
            </a:r>
            <a:r>
              <a:rPr lang="zh-CN" altLang="en-US" sz="1600" b="1" dirty="0">
                <a:solidFill>
                  <a:srgbClr val="165799"/>
                </a:solidFill>
                <a:latin typeface="Times New Roman" panose="02020603050405020304" pitchFamily="18" charset="0"/>
                <a:ea typeface="宋体" panose="02010600030101010101" pitchFamily="2" charset="-122"/>
              </a:rPr>
              <a:t>）和面向非全日制学生的网络教育课程，不在认证范围之内。</a:t>
            </a:r>
          </a:p>
        </p:txBody>
      </p:sp>
      <p:sp>
        <p:nvSpPr>
          <p:cNvPr id="10" name="文本框 9">
            <a:extLst>
              <a:ext uri="{FF2B5EF4-FFF2-40B4-BE49-F238E27FC236}">
                <a16:creationId xmlns:a16="http://schemas.microsoft.com/office/drawing/2014/main" id="{B71A2152-066C-49DC-9AE5-46E7FF6A0DA2}"/>
              </a:ext>
            </a:extLst>
          </p:cNvPr>
          <p:cNvSpPr txBox="1"/>
          <p:nvPr/>
        </p:nvSpPr>
        <p:spPr>
          <a:xfrm>
            <a:off x="4978624" y="3597929"/>
            <a:ext cx="1811714" cy="369332"/>
          </a:xfrm>
          <a:prstGeom prst="rect">
            <a:avLst/>
          </a:prstGeom>
          <a:noFill/>
        </p:spPr>
        <p:txBody>
          <a:bodyPr wrap="none" rtlCol="0">
            <a:spAutoFit/>
          </a:bodyPr>
          <a:lstStyle/>
          <a:p>
            <a:r>
              <a:rPr lang="zh-CN" altLang="en-US" b="1" dirty="0">
                <a:solidFill>
                  <a:srgbClr val="165799"/>
                </a:solidFill>
                <a:latin typeface="Times New Roman" panose="02020603050405020304" pitchFamily="18" charset="0"/>
                <a:ea typeface="宋体" panose="02010600030101010101" pitchFamily="2" charset="-122"/>
              </a:rPr>
              <a:t>课程认证要求：</a:t>
            </a:r>
          </a:p>
        </p:txBody>
      </p:sp>
      <p:sp>
        <p:nvSpPr>
          <p:cNvPr id="16" name="矩形 15">
            <a:extLst>
              <a:ext uri="{FF2B5EF4-FFF2-40B4-BE49-F238E27FC236}">
                <a16:creationId xmlns:a16="http://schemas.microsoft.com/office/drawing/2014/main" id="{305D30F8-3507-463C-ABBB-74A87A6D0236}"/>
              </a:ext>
            </a:extLst>
          </p:cNvPr>
          <p:cNvSpPr/>
          <p:nvPr/>
        </p:nvSpPr>
        <p:spPr>
          <a:xfrm>
            <a:off x="405196" y="1584256"/>
            <a:ext cx="8414336" cy="1323439"/>
          </a:xfrm>
          <a:prstGeom prst="rect">
            <a:avLst/>
          </a:prstGeom>
        </p:spPr>
        <p:txBody>
          <a:bodyPr wrap="square">
            <a:spAutoFit/>
          </a:bodyPr>
          <a:lstStyle/>
          <a:p>
            <a:pPr marL="342900" indent="-342900">
              <a:buFont typeface="Wingdings" panose="05000000000000000000" pitchFamily="2" charset="2"/>
              <a:buChar char="u"/>
            </a:pPr>
            <a:r>
              <a:rPr lang="zh-CN" altLang="en-US" sz="1600" dirty="0">
                <a:solidFill>
                  <a:srgbClr val="165799"/>
                </a:solidFill>
                <a:latin typeface="+mn-ea"/>
              </a:rPr>
              <a:t>教育部从</a:t>
            </a:r>
            <a:r>
              <a:rPr lang="en-US" altLang="zh-CN" sz="1600" dirty="0">
                <a:solidFill>
                  <a:srgbClr val="165799"/>
                </a:solidFill>
                <a:latin typeface="+mn-ea"/>
              </a:rPr>
              <a:t>2003</a:t>
            </a:r>
            <a:r>
              <a:rPr lang="zh-CN" altLang="en-US" sz="1600" dirty="0">
                <a:solidFill>
                  <a:srgbClr val="165799"/>
                </a:solidFill>
                <a:latin typeface="+mn-ea"/>
              </a:rPr>
              <a:t>年</a:t>
            </a:r>
            <a:r>
              <a:rPr lang="en-US" altLang="zh-CN" sz="1600" dirty="0">
                <a:solidFill>
                  <a:srgbClr val="165799"/>
                </a:solidFill>
                <a:latin typeface="+mn-ea"/>
              </a:rPr>
              <a:t>4</a:t>
            </a:r>
            <a:r>
              <a:rPr lang="zh-CN" altLang="en-US" sz="1600" dirty="0">
                <a:solidFill>
                  <a:srgbClr val="165799"/>
                </a:solidFill>
                <a:latin typeface="+mn-ea"/>
              </a:rPr>
              <a:t>月开展精品课程建设和认证工作。</a:t>
            </a:r>
            <a:r>
              <a:rPr lang="en-US" altLang="zh-CN" sz="1600" dirty="0"/>
              <a:t>2007</a:t>
            </a:r>
            <a:r>
              <a:rPr lang="zh-CN" altLang="zh-CN" sz="1600" dirty="0"/>
              <a:t>年启动的质量工程二期，将网络课程纳入国家课程评选范畴</a:t>
            </a:r>
            <a:r>
              <a:rPr lang="zh-CN" altLang="en-US" sz="1600" dirty="0"/>
              <a:t>，网络精品课程</a:t>
            </a:r>
            <a:r>
              <a:rPr lang="ja-JP" altLang="en-US" sz="1600"/>
              <a:t>被</a:t>
            </a:r>
            <a:r>
              <a:rPr lang="zh-CN" altLang="en-US" sz="1600" dirty="0"/>
              <a:t>定义为具有一流的教师队伍、教学内容、教学方法、资源和教材、教学管理和支持服务等特点和网络教育特色的示范课程。</a:t>
            </a:r>
            <a:endParaRPr lang="en-US" altLang="zh-CN" sz="1600" dirty="0"/>
          </a:p>
          <a:p>
            <a:pPr marL="342900" indent="-342900">
              <a:buFont typeface="Wingdings" panose="05000000000000000000" pitchFamily="2" charset="2"/>
              <a:buChar char="u"/>
            </a:pPr>
            <a:endParaRPr lang="en-US" altLang="zh-CN" sz="1600" dirty="0">
              <a:solidFill>
                <a:srgbClr val="6495ED"/>
              </a:solidFill>
              <a:latin typeface="+mn-ea"/>
            </a:endParaRPr>
          </a:p>
          <a:p>
            <a:pPr marL="342900" indent="-342900">
              <a:buFont typeface="Wingdings" panose="05000000000000000000" pitchFamily="2" charset="2"/>
              <a:buChar char="u"/>
            </a:pPr>
            <a:r>
              <a:rPr lang="zh-CN" altLang="en-US" sz="1600" dirty="0">
                <a:solidFill>
                  <a:srgbClr val="165799"/>
                </a:solidFill>
                <a:latin typeface="+mn-ea"/>
              </a:rPr>
              <a:t>从</a:t>
            </a:r>
            <a:r>
              <a:rPr lang="en-US" altLang="zh-CN" sz="1600" dirty="0">
                <a:solidFill>
                  <a:srgbClr val="165799"/>
                </a:solidFill>
                <a:latin typeface="+mn-ea"/>
              </a:rPr>
              <a:t>2017</a:t>
            </a:r>
            <a:r>
              <a:rPr lang="zh-CN" altLang="en-US" sz="1600" dirty="0">
                <a:solidFill>
                  <a:srgbClr val="165799"/>
                </a:solidFill>
                <a:latin typeface="+mn-ea"/>
              </a:rPr>
              <a:t>年至今，每年相继开展国家精品在线开放课程认证工作。</a:t>
            </a:r>
            <a:endParaRPr lang="zh-CN" altLang="en-US" sz="2000" b="1" dirty="0">
              <a:solidFill>
                <a:srgbClr val="165799"/>
              </a:solidFill>
              <a:latin typeface="Times New Roman" panose="02020603050405020304" pitchFamily="18" charset="0"/>
              <a:ea typeface="宋体" panose="02010600030101010101" pitchFamily="2" charset="-122"/>
            </a:endParaRPr>
          </a:p>
        </p:txBody>
      </p:sp>
    </p:spTree>
    <p:custDataLst>
      <p:tags r:id="rId1"/>
    </p:custDataLst>
    <p:extLst>
      <p:ext uri="{BB962C8B-B14F-4D97-AF65-F5344CB8AC3E}">
        <p14:creationId xmlns:p14="http://schemas.microsoft.com/office/powerpoint/2010/main" val="5274379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2771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22541" name="文本框 1"/>
          <p:cNvSpPr txBox="1">
            <a:spLocks noChangeArrowheads="1"/>
          </p:cNvSpPr>
          <p:nvPr/>
        </p:nvSpPr>
        <p:spPr bwMode="auto">
          <a:xfrm>
            <a:off x="103585" y="3385080"/>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微软雅黑" panose="020B0503020204020204" pitchFamily="34" charset="-122"/>
              </a:defRPr>
            </a:lvl1pPr>
            <a:lvl2pPr marL="742950" indent="-285750">
              <a:defRPr sz="1300">
                <a:solidFill>
                  <a:schemeClr val="tx1"/>
                </a:solidFill>
                <a:latin typeface="Nexa Light" panose="02000000000000000000" pitchFamily="50" charset="0"/>
                <a:ea typeface="微软雅黑" panose="020B0503020204020204" pitchFamily="34" charset="-122"/>
              </a:defRPr>
            </a:lvl2pPr>
            <a:lvl3pPr marL="1143000" indent="-228600">
              <a:defRPr sz="1300">
                <a:solidFill>
                  <a:schemeClr val="tx1"/>
                </a:solidFill>
                <a:latin typeface="Nexa Light" panose="02000000000000000000" pitchFamily="50" charset="0"/>
                <a:ea typeface="微软雅黑" panose="020B0503020204020204" pitchFamily="34" charset="-122"/>
              </a:defRPr>
            </a:lvl3pPr>
            <a:lvl4pPr marL="1600200" indent="-228600">
              <a:defRPr sz="1300">
                <a:solidFill>
                  <a:schemeClr val="tx1"/>
                </a:solidFill>
                <a:latin typeface="Nexa Light" panose="02000000000000000000" pitchFamily="50" charset="0"/>
                <a:ea typeface="微软雅黑" panose="020B0503020204020204" pitchFamily="34" charset="-122"/>
              </a:defRPr>
            </a:lvl4pPr>
            <a:lvl5pPr marL="2057400" indent="-228600">
              <a:defRPr sz="1300">
                <a:solidFill>
                  <a:schemeClr val="tx1"/>
                </a:solidFill>
                <a:latin typeface="Nexa Light" panose="02000000000000000000"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9pPr>
          </a:lstStyle>
          <a:p>
            <a:pPr algn="ctr" eaLnBrk="1" fontAlgn="auto" hangingPunct="1">
              <a:spcBef>
                <a:spcPts val="0"/>
              </a:spcBef>
              <a:spcAft>
                <a:spcPts val="0"/>
              </a:spcAft>
              <a:defRPr/>
            </a:pPr>
            <a:r>
              <a:rPr lang="zh-CN" altLang="en-US" sz="2400" dirty="0">
                <a:solidFill>
                  <a:schemeClr val="bg1"/>
                </a:solidFill>
                <a:latin typeface="+mn-lt"/>
                <a:ea typeface="微软雅黑 Light" panose="020B0502040204020203" pitchFamily="34" charset="-122"/>
              </a:rPr>
              <a:t>目录 </a:t>
            </a:r>
            <a:r>
              <a:rPr lang="en-US" altLang="zh-CN" sz="2400" dirty="0">
                <a:solidFill>
                  <a:schemeClr val="bg1"/>
                </a:solidFill>
                <a:latin typeface="+mn-lt"/>
                <a:ea typeface="微软雅黑 Light" panose="020B0502040204020203" pitchFamily="34" charset="-122"/>
              </a:rPr>
              <a:t>/ </a:t>
            </a:r>
            <a:r>
              <a:rPr lang="en-US" altLang="zh-CN" sz="2000" dirty="0">
                <a:solidFill>
                  <a:schemeClr val="bg1"/>
                </a:solidFill>
                <a:latin typeface="+mn-lt"/>
                <a:ea typeface="微软雅黑 Light" panose="020B0502040204020203" pitchFamily="34" charset="-122"/>
              </a:rPr>
              <a:t>CONTENTS</a:t>
            </a:r>
            <a:endParaRPr lang="zh-CN" altLang="en-US" sz="2000" dirty="0">
              <a:solidFill>
                <a:schemeClr val="bg1"/>
              </a:solidFill>
              <a:latin typeface="+mn-lt"/>
              <a:ea typeface="微软雅黑 Light" panose="020B0502040204020203" pitchFamily="34" charset="-122"/>
            </a:endParaRPr>
          </a:p>
        </p:txBody>
      </p:sp>
      <p:pic>
        <p:nvPicPr>
          <p:cNvPr id="10244" name="图片 2" descr="C:\Users\Administrator\Desktop\logo\logo1.pnglogo1"/>
          <p:cNvPicPr>
            <a:picLocks noChangeAspect="1"/>
          </p:cNvPicPr>
          <p:nvPr/>
        </p:nvPicPr>
        <p:blipFill>
          <a:blip r:embed="rId4">
            <a:lum bright="70000" contrast="-70000"/>
          </a:blip>
          <a:srcRect/>
          <a:stretch>
            <a:fillRect/>
          </a:stretch>
        </p:blipFill>
        <p:spPr bwMode="auto">
          <a:xfrm>
            <a:off x="295275" y="2444486"/>
            <a:ext cx="2121694" cy="46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0" name="组合 25"/>
          <p:cNvGrpSpPr/>
          <p:nvPr/>
        </p:nvGrpSpPr>
        <p:grpSpPr bwMode="auto">
          <a:xfrm>
            <a:off x="4667165" y="3254507"/>
            <a:ext cx="359569" cy="360760"/>
            <a:chOff x="2558424" y="1401428"/>
            <a:chExt cx="1318727" cy="1318727"/>
          </a:xfrm>
        </p:grpSpPr>
        <p:sp>
          <p:nvSpPr>
            <p:cNvPr id="27" name="椭圆 26"/>
            <p:cNvSpPr/>
            <p:nvPr/>
          </p:nvSpPr>
          <p:spPr>
            <a:xfrm>
              <a:off x="2558424" y="1401428"/>
              <a:ext cx="1318727" cy="131872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10264" name="Freeform 11"/>
            <p:cNvSpPr/>
            <p:nvPr/>
          </p:nvSpPr>
          <p:spPr bwMode="auto">
            <a:xfrm>
              <a:off x="2676010" y="1814946"/>
              <a:ext cx="1083553" cy="597017"/>
            </a:xfrm>
            <a:custGeom>
              <a:avLst/>
              <a:gdLst>
                <a:gd name="T0" fmla="*/ 11105 w 683"/>
                <a:gd name="T1" fmla="*/ 187362 h 376"/>
                <a:gd name="T2" fmla="*/ 529878 w 683"/>
                <a:gd name="T3" fmla="*/ 1588 h 376"/>
                <a:gd name="T4" fmla="*/ 540983 w 683"/>
                <a:gd name="T5" fmla="*/ 1588 h 376"/>
                <a:gd name="T6" fmla="*/ 1070861 w 683"/>
                <a:gd name="T7" fmla="*/ 187362 h 376"/>
                <a:gd name="T8" fmla="*/ 1083553 w 683"/>
                <a:gd name="T9" fmla="*/ 204828 h 376"/>
                <a:gd name="T10" fmla="*/ 1070861 w 683"/>
                <a:gd name="T11" fmla="*/ 220706 h 376"/>
                <a:gd name="T12" fmla="*/ 890005 w 683"/>
                <a:gd name="T13" fmla="*/ 273104 h 376"/>
                <a:gd name="T14" fmla="*/ 536224 w 683"/>
                <a:gd name="T15" fmla="*/ 188950 h 376"/>
                <a:gd name="T16" fmla="*/ 520359 w 683"/>
                <a:gd name="T17" fmla="*/ 206415 h 376"/>
                <a:gd name="T18" fmla="*/ 536224 w 683"/>
                <a:gd name="T19" fmla="*/ 222294 h 376"/>
                <a:gd name="T20" fmla="*/ 864621 w 683"/>
                <a:gd name="T21" fmla="*/ 293745 h 376"/>
                <a:gd name="T22" fmla="*/ 864621 w 683"/>
                <a:gd name="T23" fmla="*/ 404892 h 376"/>
                <a:gd name="T24" fmla="*/ 864621 w 683"/>
                <a:gd name="T25" fmla="*/ 406480 h 376"/>
                <a:gd name="T26" fmla="*/ 534637 w 683"/>
                <a:gd name="T27" fmla="*/ 484282 h 376"/>
                <a:gd name="T28" fmla="*/ 206240 w 683"/>
                <a:gd name="T29" fmla="*/ 406480 h 376"/>
                <a:gd name="T30" fmla="*/ 206240 w 683"/>
                <a:gd name="T31" fmla="*/ 404892 h 376"/>
                <a:gd name="T32" fmla="*/ 206240 w 683"/>
                <a:gd name="T33" fmla="*/ 276279 h 376"/>
                <a:gd name="T34" fmla="*/ 112639 w 683"/>
                <a:gd name="T35" fmla="*/ 249286 h 376"/>
                <a:gd name="T36" fmla="*/ 112639 w 683"/>
                <a:gd name="T37" fmla="*/ 395365 h 376"/>
                <a:gd name="T38" fmla="*/ 145954 w 683"/>
                <a:gd name="T39" fmla="*/ 439824 h 376"/>
                <a:gd name="T40" fmla="*/ 118985 w 683"/>
                <a:gd name="T41" fmla="*/ 481107 h 376"/>
                <a:gd name="T42" fmla="*/ 130090 w 683"/>
                <a:gd name="T43" fmla="*/ 536680 h 376"/>
                <a:gd name="T44" fmla="*/ 44421 w 683"/>
                <a:gd name="T45" fmla="*/ 573200 h 376"/>
                <a:gd name="T46" fmla="*/ 61872 w 683"/>
                <a:gd name="T47" fmla="*/ 477931 h 376"/>
                <a:gd name="T48" fmla="*/ 41248 w 683"/>
                <a:gd name="T49" fmla="*/ 439824 h 376"/>
                <a:gd name="T50" fmla="*/ 72977 w 683"/>
                <a:gd name="T51" fmla="*/ 395365 h 376"/>
                <a:gd name="T52" fmla="*/ 72977 w 683"/>
                <a:gd name="T53" fmla="*/ 238172 h 376"/>
                <a:gd name="T54" fmla="*/ 12692 w 683"/>
                <a:gd name="T55" fmla="*/ 220706 h 376"/>
                <a:gd name="T56" fmla="*/ 0 w 683"/>
                <a:gd name="T57" fmla="*/ 204828 h 376"/>
                <a:gd name="T58" fmla="*/ 11105 w 683"/>
                <a:gd name="T59" fmla="*/ 187362 h 3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grpSp>
        <p:nvGrpSpPr>
          <p:cNvPr id="10251" name="组合 29"/>
          <p:cNvGrpSpPr>
            <a:grpSpLocks noChangeAspect="1"/>
          </p:cNvGrpSpPr>
          <p:nvPr/>
        </p:nvGrpSpPr>
        <p:grpSpPr bwMode="auto">
          <a:xfrm>
            <a:off x="4666060" y="2704042"/>
            <a:ext cx="359569" cy="360759"/>
            <a:chOff x="1928879" y="1944350"/>
            <a:chExt cx="1129689" cy="1129689"/>
          </a:xfrm>
        </p:grpSpPr>
        <p:sp>
          <p:nvSpPr>
            <p:cNvPr id="31" name="椭圆 30"/>
            <p:cNvSpPr/>
            <p:nvPr/>
          </p:nvSpPr>
          <p:spPr>
            <a:xfrm>
              <a:off x="1928879"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n w="0"/>
                <a:solidFill>
                  <a:schemeClr val="tx1"/>
                </a:solidFill>
                <a:effectLst>
                  <a:outerShdw blurRad="38100" dist="19050" dir="2700000" algn="tl" rotWithShape="0">
                    <a:schemeClr val="dk1">
                      <a:alpha val="40000"/>
                    </a:schemeClr>
                  </a:outerShdw>
                </a:effectLst>
              </a:endParaRPr>
            </a:p>
          </p:txBody>
        </p:sp>
        <p:sp>
          <p:nvSpPr>
            <p:cNvPr id="10262" name="Freeform 7"/>
            <p:cNvSpPr>
              <a:spLocks noEditPoints="1"/>
            </p:cNvSpPr>
            <p:nvPr/>
          </p:nvSpPr>
          <p:spPr bwMode="auto">
            <a:xfrm>
              <a:off x="2108994" y="2226858"/>
              <a:ext cx="751325" cy="615695"/>
            </a:xfrm>
            <a:custGeom>
              <a:avLst/>
              <a:gdLst>
                <a:gd name="T0" fmla="*/ 413696 w 563"/>
                <a:gd name="T1" fmla="*/ 496830 h 461"/>
                <a:gd name="T2" fmla="*/ 428375 w 563"/>
                <a:gd name="T3" fmla="*/ 494159 h 461"/>
                <a:gd name="T4" fmla="*/ 736645 w 563"/>
                <a:gd name="T5" fmla="*/ 331220 h 461"/>
                <a:gd name="T6" fmla="*/ 745987 w 563"/>
                <a:gd name="T7" fmla="*/ 301837 h 461"/>
                <a:gd name="T8" fmla="*/ 716628 w 563"/>
                <a:gd name="T9" fmla="*/ 293824 h 461"/>
                <a:gd name="T10" fmla="*/ 415030 w 563"/>
                <a:gd name="T11" fmla="*/ 452756 h 461"/>
                <a:gd name="T12" fmla="*/ 78736 w 563"/>
                <a:gd name="T13" fmla="*/ 380636 h 461"/>
                <a:gd name="T14" fmla="*/ 50711 w 563"/>
                <a:gd name="T15" fmla="*/ 337898 h 461"/>
                <a:gd name="T16" fmla="*/ 94750 w 563"/>
                <a:gd name="T17" fmla="*/ 309851 h 461"/>
                <a:gd name="T18" fmla="*/ 417699 w 563"/>
                <a:gd name="T19" fmla="*/ 377965 h 461"/>
                <a:gd name="T20" fmla="*/ 428375 w 563"/>
                <a:gd name="T21" fmla="*/ 375293 h 461"/>
                <a:gd name="T22" fmla="*/ 736645 w 563"/>
                <a:gd name="T23" fmla="*/ 212355 h 461"/>
                <a:gd name="T24" fmla="*/ 745987 w 563"/>
                <a:gd name="T25" fmla="*/ 184308 h 461"/>
                <a:gd name="T26" fmla="*/ 716628 w 563"/>
                <a:gd name="T27" fmla="*/ 174959 h 461"/>
                <a:gd name="T28" fmla="*/ 413696 w 563"/>
                <a:gd name="T29" fmla="*/ 335227 h 461"/>
                <a:gd name="T30" fmla="*/ 78736 w 563"/>
                <a:gd name="T31" fmla="*/ 263106 h 461"/>
                <a:gd name="T32" fmla="*/ 50711 w 563"/>
                <a:gd name="T33" fmla="*/ 219032 h 461"/>
                <a:gd name="T34" fmla="*/ 94750 w 563"/>
                <a:gd name="T35" fmla="*/ 190986 h 461"/>
                <a:gd name="T36" fmla="*/ 397682 w 563"/>
                <a:gd name="T37" fmla="*/ 255093 h 461"/>
                <a:gd name="T38" fmla="*/ 408358 w 563"/>
                <a:gd name="T39" fmla="*/ 252422 h 461"/>
                <a:gd name="T40" fmla="*/ 717962 w 563"/>
                <a:gd name="T41" fmla="*/ 92154 h 461"/>
                <a:gd name="T42" fmla="*/ 713959 w 563"/>
                <a:gd name="T43" fmla="*/ 64107 h 461"/>
                <a:gd name="T44" fmla="*/ 413696 w 563"/>
                <a:gd name="T45" fmla="*/ 5342 h 461"/>
                <a:gd name="T46" fmla="*/ 332291 w 563"/>
                <a:gd name="T47" fmla="*/ 16027 h 461"/>
                <a:gd name="T48" fmla="*/ 54715 w 563"/>
                <a:gd name="T49" fmla="*/ 152254 h 461"/>
                <a:gd name="T50" fmla="*/ 44039 w 563"/>
                <a:gd name="T51" fmla="*/ 158932 h 461"/>
                <a:gd name="T52" fmla="*/ 9342 w 563"/>
                <a:gd name="T53" fmla="*/ 209684 h 461"/>
                <a:gd name="T54" fmla="*/ 33363 w 563"/>
                <a:gd name="T55" fmla="*/ 285811 h 461"/>
                <a:gd name="T56" fmla="*/ 9342 w 563"/>
                <a:gd name="T57" fmla="*/ 328549 h 461"/>
                <a:gd name="T58" fmla="*/ 33363 w 563"/>
                <a:gd name="T59" fmla="*/ 404676 h 461"/>
                <a:gd name="T60" fmla="*/ 9342 w 563"/>
                <a:gd name="T61" fmla="*/ 447414 h 461"/>
                <a:gd name="T62" fmla="*/ 69394 w 563"/>
                <a:gd name="T63" fmla="*/ 540903 h 461"/>
                <a:gd name="T64" fmla="*/ 415030 w 563"/>
                <a:gd name="T65" fmla="*/ 614359 h 461"/>
                <a:gd name="T66" fmla="*/ 428375 w 563"/>
                <a:gd name="T67" fmla="*/ 613024 h 461"/>
                <a:gd name="T68" fmla="*/ 736645 w 563"/>
                <a:gd name="T69" fmla="*/ 450085 h 461"/>
                <a:gd name="T70" fmla="*/ 745987 w 563"/>
                <a:gd name="T71" fmla="*/ 420703 h 461"/>
                <a:gd name="T72" fmla="*/ 716628 w 563"/>
                <a:gd name="T73" fmla="*/ 411354 h 461"/>
                <a:gd name="T74" fmla="*/ 413696 w 563"/>
                <a:gd name="T75" fmla="*/ 571621 h 461"/>
                <a:gd name="T76" fmla="*/ 78736 w 563"/>
                <a:gd name="T77" fmla="*/ 499501 h 461"/>
                <a:gd name="T78" fmla="*/ 50711 w 563"/>
                <a:gd name="T79" fmla="*/ 455427 h 461"/>
                <a:gd name="T80" fmla="*/ 94750 w 563"/>
                <a:gd name="T81" fmla="*/ 427380 h 461"/>
                <a:gd name="T82" fmla="*/ 413696 w 563"/>
                <a:gd name="T83" fmla="*/ 496830 h 461"/>
                <a:gd name="T84" fmla="*/ 395013 w 563"/>
                <a:gd name="T85" fmla="*/ 76127 h 461"/>
                <a:gd name="T86" fmla="*/ 539139 w 563"/>
                <a:gd name="T87" fmla="*/ 104174 h 461"/>
                <a:gd name="T88" fmla="*/ 476417 w 563"/>
                <a:gd name="T89" fmla="*/ 134892 h 461"/>
                <a:gd name="T90" fmla="*/ 332291 w 563"/>
                <a:gd name="T91" fmla="*/ 105510 h 461"/>
                <a:gd name="T92" fmla="*/ 395013 w 563"/>
                <a:gd name="T93" fmla="*/ 76127 h 4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grpSp>
        <p:nvGrpSpPr>
          <p:cNvPr id="10252" name="组合 32"/>
          <p:cNvGrpSpPr>
            <a:grpSpLocks noChangeAspect="1"/>
          </p:cNvGrpSpPr>
          <p:nvPr/>
        </p:nvGrpSpPr>
        <p:grpSpPr bwMode="auto">
          <a:xfrm>
            <a:off x="4666060" y="2160874"/>
            <a:ext cx="359569" cy="360760"/>
            <a:chOff x="1928879" y="1944350"/>
            <a:chExt cx="1129689" cy="1129689"/>
          </a:xfrm>
        </p:grpSpPr>
        <p:sp>
          <p:nvSpPr>
            <p:cNvPr id="34" name="椭圆 33"/>
            <p:cNvSpPr/>
            <p:nvPr/>
          </p:nvSpPr>
          <p:spPr>
            <a:xfrm>
              <a:off x="1928879"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10260" name="Freeform 18"/>
            <p:cNvSpPr>
              <a:spLocks noEditPoints="1"/>
            </p:cNvSpPr>
            <p:nvPr/>
          </p:nvSpPr>
          <p:spPr bwMode="auto">
            <a:xfrm>
              <a:off x="2155101" y="2105687"/>
              <a:ext cx="659346" cy="790830"/>
            </a:xfrm>
            <a:custGeom>
              <a:avLst/>
              <a:gdLst>
                <a:gd name="T0" fmla="*/ 659346 w 456"/>
                <a:gd name="T1" fmla="*/ 761968 h 548"/>
                <a:gd name="T2" fmla="*/ 630427 w 456"/>
                <a:gd name="T3" fmla="*/ 790830 h 548"/>
                <a:gd name="T4" fmla="*/ 121458 w 456"/>
                <a:gd name="T5" fmla="*/ 790830 h 548"/>
                <a:gd name="T6" fmla="*/ 0 w 456"/>
                <a:gd name="T7" fmla="*/ 669608 h 548"/>
                <a:gd name="T8" fmla="*/ 121458 w 456"/>
                <a:gd name="T9" fmla="*/ 548386 h 548"/>
                <a:gd name="T10" fmla="*/ 630427 w 456"/>
                <a:gd name="T11" fmla="*/ 548386 h 548"/>
                <a:gd name="T12" fmla="*/ 659346 w 456"/>
                <a:gd name="T13" fmla="*/ 575805 h 548"/>
                <a:gd name="T14" fmla="*/ 630427 w 456"/>
                <a:gd name="T15" fmla="*/ 604667 h 548"/>
                <a:gd name="T16" fmla="*/ 130134 w 456"/>
                <a:gd name="T17" fmla="*/ 604667 h 548"/>
                <a:gd name="T18" fmla="*/ 65067 w 456"/>
                <a:gd name="T19" fmla="*/ 669608 h 548"/>
                <a:gd name="T20" fmla="*/ 130134 w 456"/>
                <a:gd name="T21" fmla="*/ 734548 h 548"/>
                <a:gd name="T22" fmla="*/ 630427 w 456"/>
                <a:gd name="T23" fmla="*/ 734548 h 548"/>
                <a:gd name="T24" fmla="*/ 659346 w 456"/>
                <a:gd name="T25" fmla="*/ 761968 h 548"/>
                <a:gd name="T26" fmla="*/ 339795 w 456"/>
                <a:gd name="T27" fmla="*/ 112563 h 548"/>
                <a:gd name="T28" fmla="*/ 446794 w 456"/>
                <a:gd name="T29" fmla="*/ 8659 h 548"/>
                <a:gd name="T30" fmla="*/ 446794 w 456"/>
                <a:gd name="T31" fmla="*/ 0 h 548"/>
                <a:gd name="T32" fmla="*/ 438118 w 456"/>
                <a:gd name="T33" fmla="*/ 0 h 548"/>
                <a:gd name="T34" fmla="*/ 329673 w 456"/>
                <a:gd name="T35" fmla="*/ 103905 h 548"/>
                <a:gd name="T36" fmla="*/ 331119 w 456"/>
                <a:gd name="T37" fmla="*/ 111120 h 548"/>
                <a:gd name="T38" fmla="*/ 339795 w 456"/>
                <a:gd name="T39" fmla="*/ 112563 h 548"/>
                <a:gd name="T40" fmla="*/ 537888 w 456"/>
                <a:gd name="T41" fmla="*/ 197708 h 548"/>
                <a:gd name="T42" fmla="*/ 426551 w 456"/>
                <a:gd name="T43" fmla="*/ 122665 h 548"/>
                <a:gd name="T44" fmla="*/ 335457 w 456"/>
                <a:gd name="T45" fmla="*/ 141426 h 548"/>
                <a:gd name="T46" fmla="*/ 245809 w 456"/>
                <a:gd name="T47" fmla="*/ 122665 h 548"/>
                <a:gd name="T48" fmla="*/ 134472 w 456"/>
                <a:gd name="T49" fmla="*/ 197708 h 548"/>
                <a:gd name="T50" fmla="*/ 253038 w 456"/>
                <a:gd name="T51" fmla="*/ 492104 h 548"/>
                <a:gd name="T52" fmla="*/ 335457 w 456"/>
                <a:gd name="T53" fmla="*/ 473344 h 548"/>
                <a:gd name="T54" fmla="*/ 419321 w 456"/>
                <a:gd name="T55" fmla="*/ 492104 h 548"/>
                <a:gd name="T56" fmla="*/ 537888 w 456"/>
                <a:gd name="T57" fmla="*/ 197708 h 548"/>
                <a:gd name="T58" fmla="*/ 248701 w 456"/>
                <a:gd name="T59" fmla="*/ 181833 h 548"/>
                <a:gd name="T60" fmla="*/ 242917 w 456"/>
                <a:gd name="T61" fmla="*/ 181833 h 548"/>
                <a:gd name="T62" fmla="*/ 185080 w 456"/>
                <a:gd name="T63" fmla="*/ 232342 h 548"/>
                <a:gd name="T64" fmla="*/ 172066 w 456"/>
                <a:gd name="T65" fmla="*/ 243887 h 548"/>
                <a:gd name="T66" fmla="*/ 170620 w 456"/>
                <a:gd name="T67" fmla="*/ 243887 h 548"/>
                <a:gd name="T68" fmla="*/ 167728 w 456"/>
                <a:gd name="T69" fmla="*/ 242444 h 548"/>
                <a:gd name="T70" fmla="*/ 157607 w 456"/>
                <a:gd name="T71" fmla="*/ 226570 h 548"/>
                <a:gd name="T72" fmla="*/ 242917 w 456"/>
                <a:gd name="T73" fmla="*/ 152971 h 548"/>
                <a:gd name="T74" fmla="*/ 250147 w 456"/>
                <a:gd name="T75" fmla="*/ 152971 h 548"/>
                <a:gd name="T76" fmla="*/ 261714 w 456"/>
                <a:gd name="T77" fmla="*/ 168845 h 548"/>
                <a:gd name="T78" fmla="*/ 248701 w 456"/>
                <a:gd name="T79" fmla="*/ 181833 h 5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grpSp>
        <p:nvGrpSpPr>
          <p:cNvPr id="10253" name="组合 35"/>
          <p:cNvGrpSpPr>
            <a:grpSpLocks noChangeAspect="1"/>
          </p:cNvGrpSpPr>
          <p:nvPr/>
        </p:nvGrpSpPr>
        <p:grpSpPr bwMode="auto">
          <a:xfrm>
            <a:off x="4666060" y="3844661"/>
            <a:ext cx="359569" cy="360759"/>
            <a:chOff x="1928879" y="1944350"/>
            <a:chExt cx="1129689" cy="1129689"/>
          </a:xfrm>
        </p:grpSpPr>
        <p:sp>
          <p:nvSpPr>
            <p:cNvPr id="39" name="椭圆 38"/>
            <p:cNvSpPr/>
            <p:nvPr/>
          </p:nvSpPr>
          <p:spPr>
            <a:xfrm>
              <a:off x="1928879"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grpSp>
          <p:nvGrpSpPr>
            <p:cNvPr id="40" name="组合 39"/>
            <p:cNvGrpSpPr/>
            <p:nvPr/>
          </p:nvGrpSpPr>
          <p:grpSpPr>
            <a:xfrm>
              <a:off x="2119073" y="2251134"/>
              <a:ext cx="749300" cy="509588"/>
              <a:chOff x="3897313" y="2016126"/>
              <a:chExt cx="749300" cy="509588"/>
            </a:xfrm>
            <a:solidFill>
              <a:schemeClr val="bg1"/>
            </a:solidFill>
          </p:grpSpPr>
          <p:sp>
            <p:nvSpPr>
              <p:cNvPr id="41"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2" name="Freeform 24"/>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3" name="Freeform 25"/>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4" name="Freeform 26"/>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5" name="Freeform 27"/>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6" name="Freeform 28"/>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7" name="Freeform 29"/>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8" name="Freeform 30"/>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9" name="Freeform 31"/>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50" name="Freeform 32"/>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51" name="Freeform 33"/>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grpSp>
      </p:grpSp>
      <p:grpSp>
        <p:nvGrpSpPr>
          <p:cNvPr id="10254" name="组合 51"/>
          <p:cNvGrpSpPr>
            <a:grpSpLocks noChangeAspect="1"/>
          </p:cNvGrpSpPr>
          <p:nvPr/>
        </p:nvGrpSpPr>
        <p:grpSpPr bwMode="auto">
          <a:xfrm>
            <a:off x="4666060" y="4414970"/>
            <a:ext cx="359569" cy="360760"/>
            <a:chOff x="2817516" y="1944350"/>
            <a:chExt cx="1129689" cy="1129689"/>
          </a:xfrm>
        </p:grpSpPr>
        <p:sp>
          <p:nvSpPr>
            <p:cNvPr id="53" name="椭圆 52"/>
            <p:cNvSpPr/>
            <p:nvPr/>
          </p:nvSpPr>
          <p:spPr>
            <a:xfrm>
              <a:off x="2817516"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10256" name="Freeform 5"/>
            <p:cNvSpPr>
              <a:spLocks noEditPoints="1"/>
            </p:cNvSpPr>
            <p:nvPr/>
          </p:nvSpPr>
          <p:spPr bwMode="auto">
            <a:xfrm>
              <a:off x="3195035" y="2160665"/>
              <a:ext cx="444894" cy="657916"/>
            </a:xfrm>
            <a:custGeom>
              <a:avLst/>
              <a:gdLst>
                <a:gd name="T0" fmla="*/ 266092 w 316"/>
                <a:gd name="T1" fmla="*/ 22541 h 467"/>
                <a:gd name="T2" fmla="*/ 316776 w 316"/>
                <a:gd name="T3" fmla="*/ 9862 h 467"/>
                <a:gd name="T4" fmla="*/ 422368 w 316"/>
                <a:gd name="T5" fmla="*/ 73258 h 467"/>
                <a:gd name="T6" fmla="*/ 435039 w 316"/>
                <a:gd name="T7" fmla="*/ 125384 h 467"/>
                <a:gd name="T8" fmla="*/ 419552 w 316"/>
                <a:gd name="T9" fmla="*/ 147925 h 467"/>
                <a:gd name="T10" fmla="*/ 252013 w 316"/>
                <a:gd name="T11" fmla="*/ 46491 h 467"/>
                <a:gd name="T12" fmla="*/ 266092 w 316"/>
                <a:gd name="T13" fmla="*/ 22541 h 467"/>
                <a:gd name="T14" fmla="*/ 230894 w 316"/>
                <a:gd name="T15" fmla="*/ 81711 h 467"/>
                <a:gd name="T16" fmla="*/ 206960 w 316"/>
                <a:gd name="T17" fmla="*/ 119749 h 467"/>
                <a:gd name="T18" fmla="*/ 374499 w 316"/>
                <a:gd name="T19" fmla="*/ 221184 h 467"/>
                <a:gd name="T20" fmla="*/ 398434 w 316"/>
                <a:gd name="T21" fmla="*/ 183146 h 467"/>
                <a:gd name="T22" fmla="*/ 230894 w 316"/>
                <a:gd name="T23" fmla="*/ 81711 h 467"/>
                <a:gd name="T24" fmla="*/ 2816 w 316"/>
                <a:gd name="T25" fmla="*/ 628331 h 467"/>
                <a:gd name="T26" fmla="*/ 18303 w 316"/>
                <a:gd name="T27" fmla="*/ 498720 h 467"/>
                <a:gd name="T28" fmla="*/ 126710 w 316"/>
                <a:gd name="T29" fmla="*/ 564934 h 467"/>
                <a:gd name="T30" fmla="*/ 18303 w 316"/>
                <a:gd name="T31" fmla="*/ 638193 h 467"/>
                <a:gd name="T32" fmla="*/ 2816 w 316"/>
                <a:gd name="T33" fmla="*/ 628331 h 467"/>
                <a:gd name="T34" fmla="*/ 28158 w 316"/>
                <a:gd name="T35" fmla="*/ 417009 h 467"/>
                <a:gd name="T36" fmla="*/ 187250 w 316"/>
                <a:gd name="T37" fmla="*/ 153561 h 467"/>
                <a:gd name="T38" fmla="*/ 242157 w 316"/>
                <a:gd name="T39" fmla="*/ 187372 h 467"/>
                <a:gd name="T40" fmla="*/ 83066 w 316"/>
                <a:gd name="T41" fmla="*/ 450820 h 467"/>
                <a:gd name="T42" fmla="*/ 28158 w 316"/>
                <a:gd name="T43" fmla="*/ 417009 h 467"/>
                <a:gd name="T44" fmla="*/ 139381 w 316"/>
                <a:gd name="T45" fmla="*/ 484632 h 467"/>
                <a:gd name="T46" fmla="*/ 298473 w 316"/>
                <a:gd name="T47" fmla="*/ 222593 h 467"/>
                <a:gd name="T48" fmla="*/ 354789 w 316"/>
                <a:gd name="T49" fmla="*/ 256404 h 467"/>
                <a:gd name="T50" fmla="*/ 195697 w 316"/>
                <a:gd name="T51" fmla="*/ 518443 h 467"/>
                <a:gd name="T52" fmla="*/ 139381 w 316"/>
                <a:gd name="T53" fmla="*/ 484632 h 467"/>
                <a:gd name="T54" fmla="*/ 133750 w 316"/>
                <a:gd name="T55" fmla="*/ 628331 h 467"/>
                <a:gd name="T56" fmla="*/ 423776 w 316"/>
                <a:gd name="T57" fmla="*/ 628331 h 467"/>
                <a:gd name="T58" fmla="*/ 437855 w 316"/>
                <a:gd name="T59" fmla="*/ 642419 h 467"/>
                <a:gd name="T60" fmla="*/ 423776 w 316"/>
                <a:gd name="T61" fmla="*/ 657916 h 467"/>
                <a:gd name="T62" fmla="*/ 133750 w 316"/>
                <a:gd name="T63" fmla="*/ 657916 h 467"/>
                <a:gd name="T64" fmla="*/ 118263 w 316"/>
                <a:gd name="T65" fmla="*/ 642419 h 467"/>
                <a:gd name="T66" fmla="*/ 133750 w 316"/>
                <a:gd name="T67" fmla="*/ 628331 h 4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sp>
        <p:nvSpPr>
          <p:cNvPr id="36" name="矩形 35">
            <a:extLst>
              <a:ext uri="{FF2B5EF4-FFF2-40B4-BE49-F238E27FC236}">
                <a16:creationId xmlns:a16="http://schemas.microsoft.com/office/drawing/2014/main" id="{C339D202-C2F9-4633-BAD9-2AC2F87C0CE6}"/>
              </a:ext>
            </a:extLst>
          </p:cNvPr>
          <p:cNvSpPr/>
          <p:nvPr/>
        </p:nvSpPr>
        <p:spPr>
          <a:xfrm>
            <a:off x="5178029" y="2140876"/>
            <a:ext cx="2914580" cy="369332"/>
          </a:xfrm>
          <a:prstGeom prst="rect">
            <a:avLst/>
          </a:prstGeom>
        </p:spPr>
        <p:txBody>
          <a:bodyPr wrap="none">
            <a:spAutoFit/>
          </a:bodyPr>
          <a:lstStyle/>
          <a:p>
            <a:pPr eaLnBrk="1" fontAlgn="auto" hangingPunct="1">
              <a:spcBef>
                <a:spcPts val="0"/>
              </a:spcBef>
              <a:spcAft>
                <a:spcPts val="0"/>
              </a:spcAft>
              <a:defRPr/>
            </a:pPr>
            <a:r>
              <a:rPr lang="en-US" altLang="zh-CN" kern="100" dirty="0">
                <a:latin typeface="+mn-ea"/>
                <a:ea typeface="+mn-ea"/>
                <a:cs typeface="Times New Roman" panose="02020603050405020304" pitchFamily="18" charset="0"/>
              </a:rPr>
              <a:t>1.</a:t>
            </a:r>
            <a:r>
              <a:rPr lang="zh-CN" altLang="en-US" kern="100" dirty="0">
                <a:latin typeface="+mn-ea"/>
                <a:ea typeface="+mn-ea"/>
                <a:cs typeface="Times New Roman" panose="02020603050405020304" pitchFamily="18" charset="0"/>
              </a:rPr>
              <a:t>在线课程的质量是什么？</a:t>
            </a:r>
            <a:endParaRPr lang="zh-CN" altLang="zh-CN" kern="100" dirty="0">
              <a:latin typeface="+mn-ea"/>
              <a:ea typeface="+mn-ea"/>
              <a:cs typeface="Times New Roman" panose="02020603050405020304" pitchFamily="18" charset="0"/>
            </a:endParaRPr>
          </a:p>
        </p:txBody>
      </p:sp>
      <p:sp>
        <p:nvSpPr>
          <p:cNvPr id="37" name="矩形 36">
            <a:extLst>
              <a:ext uri="{FF2B5EF4-FFF2-40B4-BE49-F238E27FC236}">
                <a16:creationId xmlns:a16="http://schemas.microsoft.com/office/drawing/2014/main" id="{6CEC2565-632E-4005-9031-68F6E231DF40}"/>
              </a:ext>
            </a:extLst>
          </p:cNvPr>
          <p:cNvSpPr/>
          <p:nvPr/>
        </p:nvSpPr>
        <p:spPr>
          <a:xfrm>
            <a:off x="5178029" y="2711186"/>
            <a:ext cx="2222083"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ea typeface="+mn-ea"/>
                <a:cs typeface="Times New Roman" panose="02020603050405020304" pitchFamily="18" charset="0"/>
              </a:rPr>
              <a:t>2.</a:t>
            </a:r>
            <a:r>
              <a:rPr lang="zh-CN" altLang="en-US" kern="100" dirty="0">
                <a:latin typeface="+mn-ea"/>
                <a:ea typeface="+mn-ea"/>
                <a:cs typeface="Times New Roman" panose="02020603050405020304" pitchFamily="18" charset="0"/>
              </a:rPr>
              <a:t>已有在线课程标准</a:t>
            </a:r>
            <a:endParaRPr lang="zh-CN" altLang="zh-CN" kern="100" dirty="0">
              <a:latin typeface="+mn-ea"/>
              <a:ea typeface="+mn-ea"/>
              <a:cs typeface="Times New Roman" panose="02020603050405020304" pitchFamily="18" charset="0"/>
            </a:endParaRPr>
          </a:p>
        </p:txBody>
      </p:sp>
      <p:sp>
        <p:nvSpPr>
          <p:cNvPr id="38" name="矩形 37">
            <a:extLst>
              <a:ext uri="{FF2B5EF4-FFF2-40B4-BE49-F238E27FC236}">
                <a16:creationId xmlns:a16="http://schemas.microsoft.com/office/drawing/2014/main" id="{C5208601-3B57-4551-8BAC-3129E8A22FB9}"/>
              </a:ext>
            </a:extLst>
          </p:cNvPr>
          <p:cNvSpPr/>
          <p:nvPr/>
        </p:nvSpPr>
        <p:spPr>
          <a:xfrm>
            <a:off x="5178029" y="3281495"/>
            <a:ext cx="2452916"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ea typeface="+mn-ea"/>
                <a:cs typeface="Times New Roman" panose="02020603050405020304" pitchFamily="18" charset="0"/>
              </a:rPr>
              <a:t>3.</a:t>
            </a:r>
            <a:r>
              <a:rPr lang="zh-CN" altLang="en-US" kern="100" dirty="0">
                <a:latin typeface="+mn-ea"/>
                <a:ea typeface="+mn-ea"/>
                <a:cs typeface="Times New Roman" panose="02020603050405020304" pitchFamily="18" charset="0"/>
              </a:rPr>
              <a:t>在线课程的评价框架</a:t>
            </a:r>
            <a:endParaRPr lang="zh-CN" altLang="zh-CN" kern="100" dirty="0">
              <a:latin typeface="+mn-ea"/>
              <a:ea typeface="+mn-ea"/>
              <a:cs typeface="Times New Roman" panose="02020603050405020304" pitchFamily="18" charset="0"/>
            </a:endParaRPr>
          </a:p>
        </p:txBody>
      </p:sp>
      <p:sp>
        <p:nvSpPr>
          <p:cNvPr id="52" name="矩形 51">
            <a:extLst>
              <a:ext uri="{FF2B5EF4-FFF2-40B4-BE49-F238E27FC236}">
                <a16:creationId xmlns:a16="http://schemas.microsoft.com/office/drawing/2014/main" id="{6C21B437-4CCB-461C-9DD5-3E5B478E9650}"/>
              </a:ext>
            </a:extLst>
          </p:cNvPr>
          <p:cNvSpPr/>
          <p:nvPr/>
        </p:nvSpPr>
        <p:spPr>
          <a:xfrm>
            <a:off x="5178029" y="3851805"/>
            <a:ext cx="3376245"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cs typeface="Times New Roman" panose="02020603050405020304" pitchFamily="18" charset="0"/>
                <a:sym typeface="+mn-ea"/>
              </a:rPr>
              <a:t>4.</a:t>
            </a:r>
            <a:r>
              <a:rPr lang="zh-CN" altLang="en-US" kern="100" dirty="0">
                <a:latin typeface="+mn-ea"/>
                <a:cs typeface="Times New Roman" panose="02020603050405020304" pitchFamily="18" charset="0"/>
                <a:sym typeface="+mn-ea"/>
              </a:rPr>
              <a:t>在线课程设计与开发评价标准</a:t>
            </a:r>
            <a:endParaRPr lang="zh-CN" altLang="zh-CN" kern="100" dirty="0">
              <a:latin typeface="+mn-ea"/>
              <a:ea typeface="+mn-ea"/>
              <a:cs typeface="Times New Roman" panose="02020603050405020304" pitchFamily="18" charset="0"/>
            </a:endParaRPr>
          </a:p>
        </p:txBody>
      </p:sp>
      <p:sp>
        <p:nvSpPr>
          <p:cNvPr id="54" name="矩形 53">
            <a:extLst>
              <a:ext uri="{FF2B5EF4-FFF2-40B4-BE49-F238E27FC236}">
                <a16:creationId xmlns:a16="http://schemas.microsoft.com/office/drawing/2014/main" id="{D234A77C-131F-4089-A1DF-03CFD1BBDA36}"/>
              </a:ext>
            </a:extLst>
          </p:cNvPr>
          <p:cNvSpPr/>
          <p:nvPr/>
        </p:nvSpPr>
        <p:spPr>
          <a:xfrm>
            <a:off x="5178029" y="4422114"/>
            <a:ext cx="3376245"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cs typeface="Times New Roman" panose="02020603050405020304" pitchFamily="18" charset="0"/>
                <a:sym typeface="+mn-ea"/>
              </a:rPr>
              <a:t>5.</a:t>
            </a:r>
            <a:r>
              <a:rPr lang="zh-CN" altLang="en-US" kern="100" dirty="0">
                <a:latin typeface="+mn-ea"/>
                <a:cs typeface="Times New Roman" panose="02020603050405020304" pitchFamily="18" charset="0"/>
                <a:sym typeface="+mn-ea"/>
              </a:rPr>
              <a:t>在线课程实施与运行评价标准</a:t>
            </a:r>
            <a:endParaRPr lang="zh-CN" altLang="zh-CN" kern="100" dirty="0">
              <a:latin typeface="+mn-ea"/>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5185557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AB0DD54C-D945-449E-B51F-3280D46CB44A}"/>
              </a:ext>
            </a:extLst>
          </p:cNvPr>
          <p:cNvGraphicFramePr/>
          <p:nvPr>
            <p:extLst>
              <p:ext uri="{D42A27DB-BD31-4B8C-83A1-F6EECF244321}">
                <p14:modId xmlns:p14="http://schemas.microsoft.com/office/powerpoint/2010/main" val="3040208077"/>
              </p:ext>
            </p:extLst>
          </p:nvPr>
        </p:nvGraphicFramePr>
        <p:xfrm>
          <a:off x="312786" y="1016000"/>
          <a:ext cx="4437014" cy="55621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矩形 3">
            <a:extLst>
              <a:ext uri="{FF2B5EF4-FFF2-40B4-BE49-F238E27FC236}">
                <a16:creationId xmlns:a16="http://schemas.microsoft.com/office/drawing/2014/main" id="{88989CD6-29F8-43E4-99D1-4259724BCEB1}"/>
              </a:ext>
            </a:extLst>
          </p:cNvPr>
          <p:cNvSpPr/>
          <p:nvPr/>
        </p:nvSpPr>
        <p:spPr>
          <a:xfrm>
            <a:off x="5084954" y="1655715"/>
            <a:ext cx="3557241" cy="4555093"/>
          </a:xfrm>
          <a:prstGeom prst="rect">
            <a:avLst/>
          </a:prstGeom>
        </p:spPr>
        <p:txBody>
          <a:bodyPr wrap="square">
            <a:spAutoFit/>
          </a:bodyPr>
          <a:lstStyle/>
          <a:p>
            <a:pPr marL="285750" indent="-285750">
              <a:buClr>
                <a:schemeClr val="accent1"/>
              </a:buClr>
              <a:buFont typeface="Wingdings" panose="05000000000000000000" pitchFamily="2" charset="2"/>
              <a:buChar char="u"/>
            </a:pPr>
            <a:r>
              <a:rPr lang="zh-CN" altLang="zh-CN" sz="1600" dirty="0">
                <a:latin typeface="+mn-ea"/>
              </a:rPr>
              <a:t>设计开发质量标准组聚焦课程关键要素的设计与开发质量。</a:t>
            </a:r>
            <a:r>
              <a:rPr lang="zh-CN" altLang="zh-CN" sz="1600" b="1" dirty="0">
                <a:latin typeface="+mn-ea"/>
              </a:rPr>
              <a:t>课程设计与开发</a:t>
            </a:r>
            <a:r>
              <a:rPr lang="zh-CN" altLang="en-US" sz="1600" b="1" dirty="0">
                <a:latin typeface="+mn-ea"/>
              </a:rPr>
              <a:t>标准</a:t>
            </a:r>
            <a:r>
              <a:rPr lang="zh-CN" altLang="zh-CN" sz="1600" b="1" dirty="0">
                <a:latin typeface="+mn-ea"/>
              </a:rPr>
              <a:t>达标，能够有效保证课程实施运行的效果，即实现课程预期目标。</a:t>
            </a:r>
            <a:r>
              <a:rPr lang="zh-CN" altLang="zh-CN" sz="1600" dirty="0">
                <a:latin typeface="+mn-ea"/>
              </a:rPr>
              <a:t>基于这个假设，对课程设计开</a:t>
            </a:r>
            <a:r>
              <a:rPr lang="zh-CN" altLang="en-US" sz="1600" dirty="0">
                <a:latin typeface="+mn-ea"/>
              </a:rPr>
              <a:t>发标准组的评价</a:t>
            </a:r>
            <a:r>
              <a:rPr lang="zh-CN" altLang="zh-CN" sz="1600" dirty="0">
                <a:latin typeface="+mn-ea"/>
              </a:rPr>
              <a:t>能够较大程度揭示出课程的质量。</a:t>
            </a:r>
          </a:p>
          <a:p>
            <a:pPr marL="285750" indent="-285750">
              <a:buClr>
                <a:schemeClr val="accent1"/>
              </a:buClr>
              <a:buFont typeface="Wingdings" panose="05000000000000000000" pitchFamily="2" charset="2"/>
              <a:buChar char="u"/>
            </a:pPr>
            <a:endParaRPr lang="en-US" altLang="zh-CN" sz="1600" dirty="0">
              <a:latin typeface="+mn-ea"/>
              <a:cs typeface="Times New Roman" panose="02020603050405020304" pitchFamily="18" charset="0"/>
            </a:endParaRPr>
          </a:p>
          <a:p>
            <a:pPr marL="285750" indent="-285750">
              <a:buClr>
                <a:schemeClr val="accent1"/>
              </a:buClr>
              <a:buFont typeface="Wingdings" panose="05000000000000000000" pitchFamily="2" charset="2"/>
              <a:buChar char="u"/>
            </a:pPr>
            <a:r>
              <a:rPr lang="zh-CN" altLang="zh-CN" sz="1600" dirty="0">
                <a:latin typeface="+mn-ea"/>
                <a:cs typeface="Times New Roman" panose="02020603050405020304" pitchFamily="18" charset="0"/>
              </a:rPr>
              <a:t>课程实施运行质量框架由课程实施运行阶段的课程投入与产出因素构成</a:t>
            </a:r>
            <a:r>
              <a:rPr lang="zh-CN" altLang="en-US" sz="1600" dirty="0">
                <a:latin typeface="+mn-ea"/>
                <a:cs typeface="Times New Roman" panose="02020603050405020304" pitchFamily="18" charset="0"/>
              </a:rPr>
              <a:t>。</a:t>
            </a:r>
            <a:r>
              <a:rPr lang="zh-CN" altLang="zh-CN" sz="1600" b="1" dirty="0">
                <a:latin typeface="+mn-ea"/>
              </a:rPr>
              <a:t>课程实施投入与效果不仅验证了课程设计与开发的质量，而且体现了课程教学组织运行的质量、课程在满足人才发展与培养需求方面的实际价值与发展潜力。</a:t>
            </a:r>
            <a:r>
              <a:rPr lang="zh-CN" altLang="en-US" sz="1600" dirty="0">
                <a:latin typeface="+mn-ea"/>
              </a:rPr>
              <a:t>因此，实施运行标准组</a:t>
            </a:r>
            <a:r>
              <a:rPr lang="zh-CN" altLang="zh-CN" sz="1600" dirty="0">
                <a:latin typeface="+mn-ea"/>
              </a:rPr>
              <a:t>是课程可持续建设与发展必须关注的质量因素。</a:t>
            </a:r>
          </a:p>
          <a:p>
            <a:endParaRPr lang="zh-CN" altLang="en-US" dirty="0"/>
          </a:p>
        </p:txBody>
      </p:sp>
    </p:spTree>
    <p:custDataLst>
      <p:tags r:id="rId1"/>
    </p:custDataLst>
    <p:extLst>
      <p:ext uri="{BB962C8B-B14F-4D97-AF65-F5344CB8AC3E}">
        <p14:creationId xmlns:p14="http://schemas.microsoft.com/office/powerpoint/2010/main" val="14463670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2771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22541" name="文本框 1"/>
          <p:cNvSpPr txBox="1">
            <a:spLocks noChangeArrowheads="1"/>
          </p:cNvSpPr>
          <p:nvPr/>
        </p:nvSpPr>
        <p:spPr bwMode="auto">
          <a:xfrm>
            <a:off x="103585" y="3385080"/>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微软雅黑" panose="020B0503020204020204" pitchFamily="34" charset="-122"/>
              </a:defRPr>
            </a:lvl1pPr>
            <a:lvl2pPr marL="742950" indent="-285750">
              <a:defRPr sz="1300">
                <a:solidFill>
                  <a:schemeClr val="tx1"/>
                </a:solidFill>
                <a:latin typeface="Nexa Light" panose="02000000000000000000" pitchFamily="50" charset="0"/>
                <a:ea typeface="微软雅黑" panose="020B0503020204020204" pitchFamily="34" charset="-122"/>
              </a:defRPr>
            </a:lvl2pPr>
            <a:lvl3pPr marL="1143000" indent="-228600">
              <a:defRPr sz="1300">
                <a:solidFill>
                  <a:schemeClr val="tx1"/>
                </a:solidFill>
                <a:latin typeface="Nexa Light" panose="02000000000000000000" pitchFamily="50" charset="0"/>
                <a:ea typeface="微软雅黑" panose="020B0503020204020204" pitchFamily="34" charset="-122"/>
              </a:defRPr>
            </a:lvl3pPr>
            <a:lvl4pPr marL="1600200" indent="-228600">
              <a:defRPr sz="1300">
                <a:solidFill>
                  <a:schemeClr val="tx1"/>
                </a:solidFill>
                <a:latin typeface="Nexa Light" panose="02000000000000000000" pitchFamily="50" charset="0"/>
                <a:ea typeface="微软雅黑" panose="020B0503020204020204" pitchFamily="34" charset="-122"/>
              </a:defRPr>
            </a:lvl4pPr>
            <a:lvl5pPr marL="2057400" indent="-228600">
              <a:defRPr sz="1300">
                <a:solidFill>
                  <a:schemeClr val="tx1"/>
                </a:solidFill>
                <a:latin typeface="Nexa Light" panose="02000000000000000000"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9pPr>
          </a:lstStyle>
          <a:p>
            <a:pPr algn="ctr" eaLnBrk="1" fontAlgn="auto" hangingPunct="1">
              <a:spcBef>
                <a:spcPts val="0"/>
              </a:spcBef>
              <a:spcAft>
                <a:spcPts val="0"/>
              </a:spcAft>
              <a:defRPr/>
            </a:pPr>
            <a:r>
              <a:rPr lang="zh-CN" altLang="en-US" sz="2400" dirty="0">
                <a:solidFill>
                  <a:schemeClr val="bg1"/>
                </a:solidFill>
                <a:latin typeface="+mn-lt"/>
                <a:ea typeface="微软雅黑 Light" panose="020B0502040204020203" pitchFamily="34" charset="-122"/>
              </a:rPr>
              <a:t>目录 </a:t>
            </a:r>
            <a:r>
              <a:rPr lang="en-US" altLang="zh-CN" sz="2400" dirty="0">
                <a:solidFill>
                  <a:schemeClr val="bg1"/>
                </a:solidFill>
                <a:latin typeface="+mn-lt"/>
                <a:ea typeface="微软雅黑 Light" panose="020B0502040204020203" pitchFamily="34" charset="-122"/>
              </a:rPr>
              <a:t>/ </a:t>
            </a:r>
            <a:r>
              <a:rPr lang="en-US" altLang="zh-CN" sz="2000" dirty="0">
                <a:solidFill>
                  <a:schemeClr val="bg1"/>
                </a:solidFill>
                <a:latin typeface="+mn-lt"/>
                <a:ea typeface="微软雅黑 Light" panose="020B0502040204020203" pitchFamily="34" charset="-122"/>
              </a:rPr>
              <a:t>CONTENTS</a:t>
            </a:r>
            <a:endParaRPr lang="zh-CN" altLang="en-US" sz="2000" dirty="0">
              <a:solidFill>
                <a:schemeClr val="bg1"/>
              </a:solidFill>
              <a:latin typeface="+mn-lt"/>
              <a:ea typeface="微软雅黑 Light" panose="020B0502040204020203" pitchFamily="34" charset="-122"/>
            </a:endParaRPr>
          </a:p>
        </p:txBody>
      </p:sp>
      <p:pic>
        <p:nvPicPr>
          <p:cNvPr id="10244" name="图片 2" descr="C:\Users\Administrator\Desktop\logo\logo1.pnglogo1"/>
          <p:cNvPicPr>
            <a:picLocks noChangeAspect="1"/>
          </p:cNvPicPr>
          <p:nvPr/>
        </p:nvPicPr>
        <p:blipFill>
          <a:blip r:embed="rId4">
            <a:lum bright="70000" contrast="-70000"/>
          </a:blip>
          <a:srcRect/>
          <a:stretch>
            <a:fillRect/>
          </a:stretch>
        </p:blipFill>
        <p:spPr bwMode="auto">
          <a:xfrm>
            <a:off x="295275" y="2444486"/>
            <a:ext cx="2121694" cy="46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0" name="组合 25"/>
          <p:cNvGrpSpPr/>
          <p:nvPr/>
        </p:nvGrpSpPr>
        <p:grpSpPr bwMode="auto">
          <a:xfrm>
            <a:off x="4662325" y="3815112"/>
            <a:ext cx="359569" cy="360760"/>
            <a:chOff x="2558424" y="1401428"/>
            <a:chExt cx="1318727" cy="1318727"/>
          </a:xfrm>
        </p:grpSpPr>
        <p:sp>
          <p:nvSpPr>
            <p:cNvPr id="27" name="椭圆 26"/>
            <p:cNvSpPr/>
            <p:nvPr/>
          </p:nvSpPr>
          <p:spPr>
            <a:xfrm>
              <a:off x="2558424" y="1401428"/>
              <a:ext cx="1318727" cy="131872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10264" name="Freeform 11"/>
            <p:cNvSpPr/>
            <p:nvPr/>
          </p:nvSpPr>
          <p:spPr bwMode="auto">
            <a:xfrm>
              <a:off x="2676010" y="1814946"/>
              <a:ext cx="1083553" cy="597017"/>
            </a:xfrm>
            <a:custGeom>
              <a:avLst/>
              <a:gdLst>
                <a:gd name="T0" fmla="*/ 11105 w 683"/>
                <a:gd name="T1" fmla="*/ 187362 h 376"/>
                <a:gd name="T2" fmla="*/ 529878 w 683"/>
                <a:gd name="T3" fmla="*/ 1588 h 376"/>
                <a:gd name="T4" fmla="*/ 540983 w 683"/>
                <a:gd name="T5" fmla="*/ 1588 h 376"/>
                <a:gd name="T6" fmla="*/ 1070861 w 683"/>
                <a:gd name="T7" fmla="*/ 187362 h 376"/>
                <a:gd name="T8" fmla="*/ 1083553 w 683"/>
                <a:gd name="T9" fmla="*/ 204828 h 376"/>
                <a:gd name="T10" fmla="*/ 1070861 w 683"/>
                <a:gd name="T11" fmla="*/ 220706 h 376"/>
                <a:gd name="T12" fmla="*/ 890005 w 683"/>
                <a:gd name="T13" fmla="*/ 273104 h 376"/>
                <a:gd name="T14" fmla="*/ 536224 w 683"/>
                <a:gd name="T15" fmla="*/ 188950 h 376"/>
                <a:gd name="T16" fmla="*/ 520359 w 683"/>
                <a:gd name="T17" fmla="*/ 206415 h 376"/>
                <a:gd name="T18" fmla="*/ 536224 w 683"/>
                <a:gd name="T19" fmla="*/ 222294 h 376"/>
                <a:gd name="T20" fmla="*/ 864621 w 683"/>
                <a:gd name="T21" fmla="*/ 293745 h 376"/>
                <a:gd name="T22" fmla="*/ 864621 w 683"/>
                <a:gd name="T23" fmla="*/ 404892 h 376"/>
                <a:gd name="T24" fmla="*/ 864621 w 683"/>
                <a:gd name="T25" fmla="*/ 406480 h 376"/>
                <a:gd name="T26" fmla="*/ 534637 w 683"/>
                <a:gd name="T27" fmla="*/ 484282 h 376"/>
                <a:gd name="T28" fmla="*/ 206240 w 683"/>
                <a:gd name="T29" fmla="*/ 406480 h 376"/>
                <a:gd name="T30" fmla="*/ 206240 w 683"/>
                <a:gd name="T31" fmla="*/ 404892 h 376"/>
                <a:gd name="T32" fmla="*/ 206240 w 683"/>
                <a:gd name="T33" fmla="*/ 276279 h 376"/>
                <a:gd name="T34" fmla="*/ 112639 w 683"/>
                <a:gd name="T35" fmla="*/ 249286 h 376"/>
                <a:gd name="T36" fmla="*/ 112639 w 683"/>
                <a:gd name="T37" fmla="*/ 395365 h 376"/>
                <a:gd name="T38" fmla="*/ 145954 w 683"/>
                <a:gd name="T39" fmla="*/ 439824 h 376"/>
                <a:gd name="T40" fmla="*/ 118985 w 683"/>
                <a:gd name="T41" fmla="*/ 481107 h 376"/>
                <a:gd name="T42" fmla="*/ 130090 w 683"/>
                <a:gd name="T43" fmla="*/ 536680 h 376"/>
                <a:gd name="T44" fmla="*/ 44421 w 683"/>
                <a:gd name="T45" fmla="*/ 573200 h 376"/>
                <a:gd name="T46" fmla="*/ 61872 w 683"/>
                <a:gd name="T47" fmla="*/ 477931 h 376"/>
                <a:gd name="T48" fmla="*/ 41248 w 683"/>
                <a:gd name="T49" fmla="*/ 439824 h 376"/>
                <a:gd name="T50" fmla="*/ 72977 w 683"/>
                <a:gd name="T51" fmla="*/ 395365 h 376"/>
                <a:gd name="T52" fmla="*/ 72977 w 683"/>
                <a:gd name="T53" fmla="*/ 238172 h 376"/>
                <a:gd name="T54" fmla="*/ 12692 w 683"/>
                <a:gd name="T55" fmla="*/ 220706 h 376"/>
                <a:gd name="T56" fmla="*/ 0 w 683"/>
                <a:gd name="T57" fmla="*/ 204828 h 376"/>
                <a:gd name="T58" fmla="*/ 11105 w 683"/>
                <a:gd name="T59" fmla="*/ 187362 h 3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grpSp>
        <p:nvGrpSpPr>
          <p:cNvPr id="10251" name="组合 29"/>
          <p:cNvGrpSpPr>
            <a:grpSpLocks noChangeAspect="1"/>
          </p:cNvGrpSpPr>
          <p:nvPr/>
        </p:nvGrpSpPr>
        <p:grpSpPr bwMode="auto">
          <a:xfrm>
            <a:off x="4666060" y="2704042"/>
            <a:ext cx="359569" cy="360759"/>
            <a:chOff x="1928879" y="1944350"/>
            <a:chExt cx="1129689" cy="1129689"/>
          </a:xfrm>
        </p:grpSpPr>
        <p:sp>
          <p:nvSpPr>
            <p:cNvPr id="31" name="椭圆 30"/>
            <p:cNvSpPr/>
            <p:nvPr/>
          </p:nvSpPr>
          <p:spPr>
            <a:xfrm>
              <a:off x="1928879"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n w="0"/>
                <a:solidFill>
                  <a:schemeClr val="tx1"/>
                </a:solidFill>
                <a:effectLst>
                  <a:outerShdw blurRad="38100" dist="19050" dir="2700000" algn="tl" rotWithShape="0">
                    <a:schemeClr val="dk1">
                      <a:alpha val="40000"/>
                    </a:schemeClr>
                  </a:outerShdw>
                </a:effectLst>
              </a:endParaRPr>
            </a:p>
          </p:txBody>
        </p:sp>
        <p:sp>
          <p:nvSpPr>
            <p:cNvPr id="10262" name="Freeform 7"/>
            <p:cNvSpPr>
              <a:spLocks noEditPoints="1"/>
            </p:cNvSpPr>
            <p:nvPr/>
          </p:nvSpPr>
          <p:spPr bwMode="auto">
            <a:xfrm>
              <a:off x="2108994" y="2226858"/>
              <a:ext cx="751325" cy="615695"/>
            </a:xfrm>
            <a:custGeom>
              <a:avLst/>
              <a:gdLst>
                <a:gd name="T0" fmla="*/ 413696 w 563"/>
                <a:gd name="T1" fmla="*/ 496830 h 461"/>
                <a:gd name="T2" fmla="*/ 428375 w 563"/>
                <a:gd name="T3" fmla="*/ 494159 h 461"/>
                <a:gd name="T4" fmla="*/ 736645 w 563"/>
                <a:gd name="T5" fmla="*/ 331220 h 461"/>
                <a:gd name="T6" fmla="*/ 745987 w 563"/>
                <a:gd name="T7" fmla="*/ 301837 h 461"/>
                <a:gd name="T8" fmla="*/ 716628 w 563"/>
                <a:gd name="T9" fmla="*/ 293824 h 461"/>
                <a:gd name="T10" fmla="*/ 415030 w 563"/>
                <a:gd name="T11" fmla="*/ 452756 h 461"/>
                <a:gd name="T12" fmla="*/ 78736 w 563"/>
                <a:gd name="T13" fmla="*/ 380636 h 461"/>
                <a:gd name="T14" fmla="*/ 50711 w 563"/>
                <a:gd name="T15" fmla="*/ 337898 h 461"/>
                <a:gd name="T16" fmla="*/ 94750 w 563"/>
                <a:gd name="T17" fmla="*/ 309851 h 461"/>
                <a:gd name="T18" fmla="*/ 417699 w 563"/>
                <a:gd name="T19" fmla="*/ 377965 h 461"/>
                <a:gd name="T20" fmla="*/ 428375 w 563"/>
                <a:gd name="T21" fmla="*/ 375293 h 461"/>
                <a:gd name="T22" fmla="*/ 736645 w 563"/>
                <a:gd name="T23" fmla="*/ 212355 h 461"/>
                <a:gd name="T24" fmla="*/ 745987 w 563"/>
                <a:gd name="T25" fmla="*/ 184308 h 461"/>
                <a:gd name="T26" fmla="*/ 716628 w 563"/>
                <a:gd name="T27" fmla="*/ 174959 h 461"/>
                <a:gd name="T28" fmla="*/ 413696 w 563"/>
                <a:gd name="T29" fmla="*/ 335227 h 461"/>
                <a:gd name="T30" fmla="*/ 78736 w 563"/>
                <a:gd name="T31" fmla="*/ 263106 h 461"/>
                <a:gd name="T32" fmla="*/ 50711 w 563"/>
                <a:gd name="T33" fmla="*/ 219032 h 461"/>
                <a:gd name="T34" fmla="*/ 94750 w 563"/>
                <a:gd name="T35" fmla="*/ 190986 h 461"/>
                <a:gd name="T36" fmla="*/ 397682 w 563"/>
                <a:gd name="T37" fmla="*/ 255093 h 461"/>
                <a:gd name="T38" fmla="*/ 408358 w 563"/>
                <a:gd name="T39" fmla="*/ 252422 h 461"/>
                <a:gd name="T40" fmla="*/ 717962 w 563"/>
                <a:gd name="T41" fmla="*/ 92154 h 461"/>
                <a:gd name="T42" fmla="*/ 713959 w 563"/>
                <a:gd name="T43" fmla="*/ 64107 h 461"/>
                <a:gd name="T44" fmla="*/ 413696 w 563"/>
                <a:gd name="T45" fmla="*/ 5342 h 461"/>
                <a:gd name="T46" fmla="*/ 332291 w 563"/>
                <a:gd name="T47" fmla="*/ 16027 h 461"/>
                <a:gd name="T48" fmla="*/ 54715 w 563"/>
                <a:gd name="T49" fmla="*/ 152254 h 461"/>
                <a:gd name="T50" fmla="*/ 44039 w 563"/>
                <a:gd name="T51" fmla="*/ 158932 h 461"/>
                <a:gd name="T52" fmla="*/ 9342 w 563"/>
                <a:gd name="T53" fmla="*/ 209684 h 461"/>
                <a:gd name="T54" fmla="*/ 33363 w 563"/>
                <a:gd name="T55" fmla="*/ 285811 h 461"/>
                <a:gd name="T56" fmla="*/ 9342 w 563"/>
                <a:gd name="T57" fmla="*/ 328549 h 461"/>
                <a:gd name="T58" fmla="*/ 33363 w 563"/>
                <a:gd name="T59" fmla="*/ 404676 h 461"/>
                <a:gd name="T60" fmla="*/ 9342 w 563"/>
                <a:gd name="T61" fmla="*/ 447414 h 461"/>
                <a:gd name="T62" fmla="*/ 69394 w 563"/>
                <a:gd name="T63" fmla="*/ 540903 h 461"/>
                <a:gd name="T64" fmla="*/ 415030 w 563"/>
                <a:gd name="T65" fmla="*/ 614359 h 461"/>
                <a:gd name="T66" fmla="*/ 428375 w 563"/>
                <a:gd name="T67" fmla="*/ 613024 h 461"/>
                <a:gd name="T68" fmla="*/ 736645 w 563"/>
                <a:gd name="T69" fmla="*/ 450085 h 461"/>
                <a:gd name="T70" fmla="*/ 745987 w 563"/>
                <a:gd name="T71" fmla="*/ 420703 h 461"/>
                <a:gd name="T72" fmla="*/ 716628 w 563"/>
                <a:gd name="T73" fmla="*/ 411354 h 461"/>
                <a:gd name="T74" fmla="*/ 413696 w 563"/>
                <a:gd name="T75" fmla="*/ 571621 h 461"/>
                <a:gd name="T76" fmla="*/ 78736 w 563"/>
                <a:gd name="T77" fmla="*/ 499501 h 461"/>
                <a:gd name="T78" fmla="*/ 50711 w 563"/>
                <a:gd name="T79" fmla="*/ 455427 h 461"/>
                <a:gd name="T80" fmla="*/ 94750 w 563"/>
                <a:gd name="T81" fmla="*/ 427380 h 461"/>
                <a:gd name="T82" fmla="*/ 413696 w 563"/>
                <a:gd name="T83" fmla="*/ 496830 h 461"/>
                <a:gd name="T84" fmla="*/ 395013 w 563"/>
                <a:gd name="T85" fmla="*/ 76127 h 461"/>
                <a:gd name="T86" fmla="*/ 539139 w 563"/>
                <a:gd name="T87" fmla="*/ 104174 h 461"/>
                <a:gd name="T88" fmla="*/ 476417 w 563"/>
                <a:gd name="T89" fmla="*/ 134892 h 461"/>
                <a:gd name="T90" fmla="*/ 332291 w 563"/>
                <a:gd name="T91" fmla="*/ 105510 h 461"/>
                <a:gd name="T92" fmla="*/ 395013 w 563"/>
                <a:gd name="T93" fmla="*/ 76127 h 4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grpSp>
        <p:nvGrpSpPr>
          <p:cNvPr id="10252" name="组合 32"/>
          <p:cNvGrpSpPr>
            <a:grpSpLocks noChangeAspect="1"/>
          </p:cNvGrpSpPr>
          <p:nvPr/>
        </p:nvGrpSpPr>
        <p:grpSpPr bwMode="auto">
          <a:xfrm>
            <a:off x="4666060" y="2160874"/>
            <a:ext cx="359569" cy="360760"/>
            <a:chOff x="1928879" y="1944350"/>
            <a:chExt cx="1129689" cy="1129689"/>
          </a:xfrm>
        </p:grpSpPr>
        <p:sp>
          <p:nvSpPr>
            <p:cNvPr id="34" name="椭圆 33"/>
            <p:cNvSpPr/>
            <p:nvPr/>
          </p:nvSpPr>
          <p:spPr>
            <a:xfrm>
              <a:off x="1928879"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10260" name="Freeform 18"/>
            <p:cNvSpPr>
              <a:spLocks noEditPoints="1"/>
            </p:cNvSpPr>
            <p:nvPr/>
          </p:nvSpPr>
          <p:spPr bwMode="auto">
            <a:xfrm>
              <a:off x="2155101" y="2105687"/>
              <a:ext cx="659346" cy="790830"/>
            </a:xfrm>
            <a:custGeom>
              <a:avLst/>
              <a:gdLst>
                <a:gd name="T0" fmla="*/ 659346 w 456"/>
                <a:gd name="T1" fmla="*/ 761968 h 548"/>
                <a:gd name="T2" fmla="*/ 630427 w 456"/>
                <a:gd name="T3" fmla="*/ 790830 h 548"/>
                <a:gd name="T4" fmla="*/ 121458 w 456"/>
                <a:gd name="T5" fmla="*/ 790830 h 548"/>
                <a:gd name="T6" fmla="*/ 0 w 456"/>
                <a:gd name="T7" fmla="*/ 669608 h 548"/>
                <a:gd name="T8" fmla="*/ 121458 w 456"/>
                <a:gd name="T9" fmla="*/ 548386 h 548"/>
                <a:gd name="T10" fmla="*/ 630427 w 456"/>
                <a:gd name="T11" fmla="*/ 548386 h 548"/>
                <a:gd name="T12" fmla="*/ 659346 w 456"/>
                <a:gd name="T13" fmla="*/ 575805 h 548"/>
                <a:gd name="T14" fmla="*/ 630427 w 456"/>
                <a:gd name="T15" fmla="*/ 604667 h 548"/>
                <a:gd name="T16" fmla="*/ 130134 w 456"/>
                <a:gd name="T17" fmla="*/ 604667 h 548"/>
                <a:gd name="T18" fmla="*/ 65067 w 456"/>
                <a:gd name="T19" fmla="*/ 669608 h 548"/>
                <a:gd name="T20" fmla="*/ 130134 w 456"/>
                <a:gd name="T21" fmla="*/ 734548 h 548"/>
                <a:gd name="T22" fmla="*/ 630427 w 456"/>
                <a:gd name="T23" fmla="*/ 734548 h 548"/>
                <a:gd name="T24" fmla="*/ 659346 w 456"/>
                <a:gd name="T25" fmla="*/ 761968 h 548"/>
                <a:gd name="T26" fmla="*/ 339795 w 456"/>
                <a:gd name="T27" fmla="*/ 112563 h 548"/>
                <a:gd name="T28" fmla="*/ 446794 w 456"/>
                <a:gd name="T29" fmla="*/ 8659 h 548"/>
                <a:gd name="T30" fmla="*/ 446794 w 456"/>
                <a:gd name="T31" fmla="*/ 0 h 548"/>
                <a:gd name="T32" fmla="*/ 438118 w 456"/>
                <a:gd name="T33" fmla="*/ 0 h 548"/>
                <a:gd name="T34" fmla="*/ 329673 w 456"/>
                <a:gd name="T35" fmla="*/ 103905 h 548"/>
                <a:gd name="T36" fmla="*/ 331119 w 456"/>
                <a:gd name="T37" fmla="*/ 111120 h 548"/>
                <a:gd name="T38" fmla="*/ 339795 w 456"/>
                <a:gd name="T39" fmla="*/ 112563 h 548"/>
                <a:gd name="T40" fmla="*/ 537888 w 456"/>
                <a:gd name="T41" fmla="*/ 197708 h 548"/>
                <a:gd name="T42" fmla="*/ 426551 w 456"/>
                <a:gd name="T43" fmla="*/ 122665 h 548"/>
                <a:gd name="T44" fmla="*/ 335457 w 456"/>
                <a:gd name="T45" fmla="*/ 141426 h 548"/>
                <a:gd name="T46" fmla="*/ 245809 w 456"/>
                <a:gd name="T47" fmla="*/ 122665 h 548"/>
                <a:gd name="T48" fmla="*/ 134472 w 456"/>
                <a:gd name="T49" fmla="*/ 197708 h 548"/>
                <a:gd name="T50" fmla="*/ 253038 w 456"/>
                <a:gd name="T51" fmla="*/ 492104 h 548"/>
                <a:gd name="T52" fmla="*/ 335457 w 456"/>
                <a:gd name="T53" fmla="*/ 473344 h 548"/>
                <a:gd name="T54" fmla="*/ 419321 w 456"/>
                <a:gd name="T55" fmla="*/ 492104 h 548"/>
                <a:gd name="T56" fmla="*/ 537888 w 456"/>
                <a:gd name="T57" fmla="*/ 197708 h 548"/>
                <a:gd name="T58" fmla="*/ 248701 w 456"/>
                <a:gd name="T59" fmla="*/ 181833 h 548"/>
                <a:gd name="T60" fmla="*/ 242917 w 456"/>
                <a:gd name="T61" fmla="*/ 181833 h 548"/>
                <a:gd name="T62" fmla="*/ 185080 w 456"/>
                <a:gd name="T63" fmla="*/ 232342 h 548"/>
                <a:gd name="T64" fmla="*/ 172066 w 456"/>
                <a:gd name="T65" fmla="*/ 243887 h 548"/>
                <a:gd name="T66" fmla="*/ 170620 w 456"/>
                <a:gd name="T67" fmla="*/ 243887 h 548"/>
                <a:gd name="T68" fmla="*/ 167728 w 456"/>
                <a:gd name="T69" fmla="*/ 242444 h 548"/>
                <a:gd name="T70" fmla="*/ 157607 w 456"/>
                <a:gd name="T71" fmla="*/ 226570 h 548"/>
                <a:gd name="T72" fmla="*/ 242917 w 456"/>
                <a:gd name="T73" fmla="*/ 152971 h 548"/>
                <a:gd name="T74" fmla="*/ 250147 w 456"/>
                <a:gd name="T75" fmla="*/ 152971 h 548"/>
                <a:gd name="T76" fmla="*/ 261714 w 456"/>
                <a:gd name="T77" fmla="*/ 168845 h 548"/>
                <a:gd name="T78" fmla="*/ 248701 w 456"/>
                <a:gd name="T79" fmla="*/ 181833 h 5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grpSp>
        <p:nvGrpSpPr>
          <p:cNvPr id="10253" name="组合 35"/>
          <p:cNvGrpSpPr>
            <a:grpSpLocks noChangeAspect="1"/>
          </p:cNvGrpSpPr>
          <p:nvPr/>
        </p:nvGrpSpPr>
        <p:grpSpPr bwMode="auto">
          <a:xfrm>
            <a:off x="4662255" y="3290068"/>
            <a:ext cx="359569" cy="360759"/>
            <a:chOff x="1928879" y="1944350"/>
            <a:chExt cx="1129689" cy="1129689"/>
          </a:xfrm>
        </p:grpSpPr>
        <p:sp>
          <p:nvSpPr>
            <p:cNvPr id="39" name="椭圆 38"/>
            <p:cNvSpPr/>
            <p:nvPr/>
          </p:nvSpPr>
          <p:spPr>
            <a:xfrm>
              <a:off x="1928879"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grpSp>
          <p:nvGrpSpPr>
            <p:cNvPr id="40" name="组合 39"/>
            <p:cNvGrpSpPr/>
            <p:nvPr/>
          </p:nvGrpSpPr>
          <p:grpSpPr>
            <a:xfrm>
              <a:off x="2119073" y="2251134"/>
              <a:ext cx="749300" cy="509588"/>
              <a:chOff x="3897313" y="2016126"/>
              <a:chExt cx="749300" cy="509588"/>
            </a:xfrm>
            <a:solidFill>
              <a:schemeClr val="bg1"/>
            </a:solidFill>
          </p:grpSpPr>
          <p:sp>
            <p:nvSpPr>
              <p:cNvPr id="41"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2" name="Freeform 24"/>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3" name="Freeform 25"/>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4" name="Freeform 26"/>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5" name="Freeform 27"/>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6" name="Freeform 28"/>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7" name="Freeform 29"/>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8" name="Freeform 30"/>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9" name="Freeform 31"/>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50" name="Freeform 32"/>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51" name="Freeform 33"/>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grpSp>
      </p:grpSp>
      <p:grpSp>
        <p:nvGrpSpPr>
          <p:cNvPr id="10254" name="组合 51"/>
          <p:cNvGrpSpPr>
            <a:grpSpLocks noChangeAspect="1"/>
          </p:cNvGrpSpPr>
          <p:nvPr/>
        </p:nvGrpSpPr>
        <p:grpSpPr bwMode="auto">
          <a:xfrm>
            <a:off x="4666060" y="4414970"/>
            <a:ext cx="359569" cy="360760"/>
            <a:chOff x="2817516" y="1944350"/>
            <a:chExt cx="1129689" cy="1129689"/>
          </a:xfrm>
        </p:grpSpPr>
        <p:sp>
          <p:nvSpPr>
            <p:cNvPr id="53" name="椭圆 52"/>
            <p:cNvSpPr/>
            <p:nvPr/>
          </p:nvSpPr>
          <p:spPr>
            <a:xfrm>
              <a:off x="2817516"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10256" name="Freeform 5"/>
            <p:cNvSpPr>
              <a:spLocks noEditPoints="1"/>
            </p:cNvSpPr>
            <p:nvPr/>
          </p:nvSpPr>
          <p:spPr bwMode="auto">
            <a:xfrm>
              <a:off x="3195035" y="2160665"/>
              <a:ext cx="444894" cy="657916"/>
            </a:xfrm>
            <a:custGeom>
              <a:avLst/>
              <a:gdLst>
                <a:gd name="T0" fmla="*/ 266092 w 316"/>
                <a:gd name="T1" fmla="*/ 22541 h 467"/>
                <a:gd name="T2" fmla="*/ 316776 w 316"/>
                <a:gd name="T3" fmla="*/ 9862 h 467"/>
                <a:gd name="T4" fmla="*/ 422368 w 316"/>
                <a:gd name="T5" fmla="*/ 73258 h 467"/>
                <a:gd name="T6" fmla="*/ 435039 w 316"/>
                <a:gd name="T7" fmla="*/ 125384 h 467"/>
                <a:gd name="T8" fmla="*/ 419552 w 316"/>
                <a:gd name="T9" fmla="*/ 147925 h 467"/>
                <a:gd name="T10" fmla="*/ 252013 w 316"/>
                <a:gd name="T11" fmla="*/ 46491 h 467"/>
                <a:gd name="T12" fmla="*/ 266092 w 316"/>
                <a:gd name="T13" fmla="*/ 22541 h 467"/>
                <a:gd name="T14" fmla="*/ 230894 w 316"/>
                <a:gd name="T15" fmla="*/ 81711 h 467"/>
                <a:gd name="T16" fmla="*/ 206960 w 316"/>
                <a:gd name="T17" fmla="*/ 119749 h 467"/>
                <a:gd name="T18" fmla="*/ 374499 w 316"/>
                <a:gd name="T19" fmla="*/ 221184 h 467"/>
                <a:gd name="T20" fmla="*/ 398434 w 316"/>
                <a:gd name="T21" fmla="*/ 183146 h 467"/>
                <a:gd name="T22" fmla="*/ 230894 w 316"/>
                <a:gd name="T23" fmla="*/ 81711 h 467"/>
                <a:gd name="T24" fmla="*/ 2816 w 316"/>
                <a:gd name="T25" fmla="*/ 628331 h 467"/>
                <a:gd name="T26" fmla="*/ 18303 w 316"/>
                <a:gd name="T27" fmla="*/ 498720 h 467"/>
                <a:gd name="T28" fmla="*/ 126710 w 316"/>
                <a:gd name="T29" fmla="*/ 564934 h 467"/>
                <a:gd name="T30" fmla="*/ 18303 w 316"/>
                <a:gd name="T31" fmla="*/ 638193 h 467"/>
                <a:gd name="T32" fmla="*/ 2816 w 316"/>
                <a:gd name="T33" fmla="*/ 628331 h 467"/>
                <a:gd name="T34" fmla="*/ 28158 w 316"/>
                <a:gd name="T35" fmla="*/ 417009 h 467"/>
                <a:gd name="T36" fmla="*/ 187250 w 316"/>
                <a:gd name="T37" fmla="*/ 153561 h 467"/>
                <a:gd name="T38" fmla="*/ 242157 w 316"/>
                <a:gd name="T39" fmla="*/ 187372 h 467"/>
                <a:gd name="T40" fmla="*/ 83066 w 316"/>
                <a:gd name="T41" fmla="*/ 450820 h 467"/>
                <a:gd name="T42" fmla="*/ 28158 w 316"/>
                <a:gd name="T43" fmla="*/ 417009 h 467"/>
                <a:gd name="T44" fmla="*/ 139381 w 316"/>
                <a:gd name="T45" fmla="*/ 484632 h 467"/>
                <a:gd name="T46" fmla="*/ 298473 w 316"/>
                <a:gd name="T47" fmla="*/ 222593 h 467"/>
                <a:gd name="T48" fmla="*/ 354789 w 316"/>
                <a:gd name="T49" fmla="*/ 256404 h 467"/>
                <a:gd name="T50" fmla="*/ 195697 w 316"/>
                <a:gd name="T51" fmla="*/ 518443 h 467"/>
                <a:gd name="T52" fmla="*/ 139381 w 316"/>
                <a:gd name="T53" fmla="*/ 484632 h 467"/>
                <a:gd name="T54" fmla="*/ 133750 w 316"/>
                <a:gd name="T55" fmla="*/ 628331 h 467"/>
                <a:gd name="T56" fmla="*/ 423776 w 316"/>
                <a:gd name="T57" fmla="*/ 628331 h 467"/>
                <a:gd name="T58" fmla="*/ 437855 w 316"/>
                <a:gd name="T59" fmla="*/ 642419 h 467"/>
                <a:gd name="T60" fmla="*/ 423776 w 316"/>
                <a:gd name="T61" fmla="*/ 657916 h 467"/>
                <a:gd name="T62" fmla="*/ 133750 w 316"/>
                <a:gd name="T63" fmla="*/ 657916 h 467"/>
                <a:gd name="T64" fmla="*/ 118263 w 316"/>
                <a:gd name="T65" fmla="*/ 642419 h 467"/>
                <a:gd name="T66" fmla="*/ 133750 w 316"/>
                <a:gd name="T67" fmla="*/ 628331 h 4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sp>
        <p:nvSpPr>
          <p:cNvPr id="36" name="矩形 35">
            <a:extLst>
              <a:ext uri="{FF2B5EF4-FFF2-40B4-BE49-F238E27FC236}">
                <a16:creationId xmlns:a16="http://schemas.microsoft.com/office/drawing/2014/main" id="{C339D202-C2F9-4633-BAD9-2AC2F87C0CE6}"/>
              </a:ext>
            </a:extLst>
          </p:cNvPr>
          <p:cNvSpPr/>
          <p:nvPr/>
        </p:nvSpPr>
        <p:spPr>
          <a:xfrm>
            <a:off x="5178029" y="2140876"/>
            <a:ext cx="2914580" cy="369332"/>
          </a:xfrm>
          <a:prstGeom prst="rect">
            <a:avLst/>
          </a:prstGeom>
        </p:spPr>
        <p:txBody>
          <a:bodyPr wrap="none">
            <a:spAutoFit/>
          </a:bodyPr>
          <a:lstStyle/>
          <a:p>
            <a:pPr eaLnBrk="1" fontAlgn="auto" hangingPunct="1">
              <a:spcBef>
                <a:spcPts val="0"/>
              </a:spcBef>
              <a:spcAft>
                <a:spcPts val="0"/>
              </a:spcAft>
              <a:defRPr/>
            </a:pPr>
            <a:r>
              <a:rPr lang="en-US" altLang="zh-CN" kern="100" dirty="0">
                <a:latin typeface="+mn-ea"/>
                <a:ea typeface="+mn-ea"/>
                <a:cs typeface="Times New Roman" panose="02020603050405020304" pitchFamily="18" charset="0"/>
              </a:rPr>
              <a:t>1.</a:t>
            </a:r>
            <a:r>
              <a:rPr lang="zh-CN" altLang="en-US" kern="100" dirty="0">
                <a:latin typeface="+mn-ea"/>
                <a:ea typeface="+mn-ea"/>
                <a:cs typeface="Times New Roman" panose="02020603050405020304" pitchFamily="18" charset="0"/>
              </a:rPr>
              <a:t>在线课程的质量是什么？</a:t>
            </a:r>
            <a:endParaRPr lang="zh-CN" altLang="zh-CN" kern="100" dirty="0">
              <a:latin typeface="+mn-ea"/>
              <a:ea typeface="+mn-ea"/>
              <a:cs typeface="Times New Roman" panose="02020603050405020304" pitchFamily="18" charset="0"/>
            </a:endParaRPr>
          </a:p>
        </p:txBody>
      </p:sp>
      <p:sp>
        <p:nvSpPr>
          <p:cNvPr id="37" name="矩形 36">
            <a:extLst>
              <a:ext uri="{FF2B5EF4-FFF2-40B4-BE49-F238E27FC236}">
                <a16:creationId xmlns:a16="http://schemas.microsoft.com/office/drawing/2014/main" id="{6CEC2565-632E-4005-9031-68F6E231DF40}"/>
              </a:ext>
            </a:extLst>
          </p:cNvPr>
          <p:cNvSpPr/>
          <p:nvPr/>
        </p:nvSpPr>
        <p:spPr>
          <a:xfrm>
            <a:off x="5178029" y="2711186"/>
            <a:ext cx="2222083"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ea typeface="+mn-ea"/>
                <a:cs typeface="Times New Roman" panose="02020603050405020304" pitchFamily="18" charset="0"/>
              </a:rPr>
              <a:t>2.</a:t>
            </a:r>
            <a:r>
              <a:rPr lang="zh-CN" altLang="en-US" kern="100" dirty="0">
                <a:latin typeface="+mn-ea"/>
                <a:ea typeface="+mn-ea"/>
                <a:cs typeface="Times New Roman" panose="02020603050405020304" pitchFamily="18" charset="0"/>
              </a:rPr>
              <a:t>已有在线课程标准</a:t>
            </a:r>
            <a:endParaRPr lang="zh-CN" altLang="zh-CN" kern="100" dirty="0">
              <a:latin typeface="+mn-ea"/>
              <a:ea typeface="+mn-ea"/>
              <a:cs typeface="Times New Roman" panose="02020603050405020304" pitchFamily="18" charset="0"/>
            </a:endParaRPr>
          </a:p>
        </p:txBody>
      </p:sp>
      <p:sp>
        <p:nvSpPr>
          <p:cNvPr id="38" name="矩形 37">
            <a:extLst>
              <a:ext uri="{FF2B5EF4-FFF2-40B4-BE49-F238E27FC236}">
                <a16:creationId xmlns:a16="http://schemas.microsoft.com/office/drawing/2014/main" id="{C5208601-3B57-4551-8BAC-3129E8A22FB9}"/>
              </a:ext>
            </a:extLst>
          </p:cNvPr>
          <p:cNvSpPr/>
          <p:nvPr/>
        </p:nvSpPr>
        <p:spPr>
          <a:xfrm>
            <a:off x="5178029" y="3281495"/>
            <a:ext cx="2452916"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ea typeface="+mn-ea"/>
                <a:cs typeface="Times New Roman" panose="02020603050405020304" pitchFamily="18" charset="0"/>
              </a:rPr>
              <a:t>3.</a:t>
            </a:r>
            <a:r>
              <a:rPr lang="zh-CN" altLang="en-US" kern="100" dirty="0">
                <a:latin typeface="+mn-ea"/>
                <a:ea typeface="+mn-ea"/>
                <a:cs typeface="Times New Roman" panose="02020603050405020304" pitchFamily="18" charset="0"/>
              </a:rPr>
              <a:t>在线课程的评价框架</a:t>
            </a:r>
            <a:endParaRPr lang="zh-CN" altLang="zh-CN" kern="100" dirty="0">
              <a:latin typeface="+mn-ea"/>
              <a:ea typeface="+mn-ea"/>
              <a:cs typeface="Times New Roman" panose="02020603050405020304" pitchFamily="18" charset="0"/>
            </a:endParaRPr>
          </a:p>
        </p:txBody>
      </p:sp>
      <p:sp>
        <p:nvSpPr>
          <p:cNvPr id="52" name="矩形 51">
            <a:extLst>
              <a:ext uri="{FF2B5EF4-FFF2-40B4-BE49-F238E27FC236}">
                <a16:creationId xmlns:a16="http://schemas.microsoft.com/office/drawing/2014/main" id="{6C21B437-4CCB-461C-9DD5-3E5B478E9650}"/>
              </a:ext>
            </a:extLst>
          </p:cNvPr>
          <p:cNvSpPr/>
          <p:nvPr/>
        </p:nvSpPr>
        <p:spPr>
          <a:xfrm>
            <a:off x="5178029" y="3851805"/>
            <a:ext cx="3376245"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cs typeface="Times New Roman" panose="02020603050405020304" pitchFamily="18" charset="0"/>
                <a:sym typeface="+mn-ea"/>
              </a:rPr>
              <a:t>4.</a:t>
            </a:r>
            <a:r>
              <a:rPr lang="zh-CN" altLang="en-US" kern="100" dirty="0">
                <a:latin typeface="+mn-ea"/>
                <a:cs typeface="Times New Roman" panose="02020603050405020304" pitchFamily="18" charset="0"/>
                <a:sym typeface="+mn-ea"/>
              </a:rPr>
              <a:t>在线课程设计与开发评价标准</a:t>
            </a:r>
            <a:endParaRPr lang="zh-CN" altLang="zh-CN" kern="100" dirty="0">
              <a:latin typeface="+mn-ea"/>
              <a:ea typeface="+mn-ea"/>
              <a:cs typeface="Times New Roman" panose="02020603050405020304" pitchFamily="18" charset="0"/>
            </a:endParaRPr>
          </a:p>
        </p:txBody>
      </p:sp>
      <p:sp>
        <p:nvSpPr>
          <p:cNvPr id="54" name="矩形 53">
            <a:extLst>
              <a:ext uri="{FF2B5EF4-FFF2-40B4-BE49-F238E27FC236}">
                <a16:creationId xmlns:a16="http://schemas.microsoft.com/office/drawing/2014/main" id="{D234A77C-131F-4089-A1DF-03CFD1BBDA36}"/>
              </a:ext>
            </a:extLst>
          </p:cNvPr>
          <p:cNvSpPr/>
          <p:nvPr/>
        </p:nvSpPr>
        <p:spPr>
          <a:xfrm>
            <a:off x="5178029" y="4422114"/>
            <a:ext cx="3376245"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cs typeface="Times New Roman" panose="02020603050405020304" pitchFamily="18" charset="0"/>
                <a:sym typeface="+mn-ea"/>
              </a:rPr>
              <a:t>5.</a:t>
            </a:r>
            <a:r>
              <a:rPr lang="zh-CN" altLang="en-US" kern="100" dirty="0">
                <a:latin typeface="+mn-ea"/>
                <a:cs typeface="Times New Roman" panose="02020603050405020304" pitchFamily="18" charset="0"/>
                <a:sym typeface="+mn-ea"/>
              </a:rPr>
              <a:t>在线课程实施与运行评价标准</a:t>
            </a:r>
            <a:endParaRPr lang="zh-CN" altLang="zh-CN" kern="100" dirty="0">
              <a:latin typeface="+mn-ea"/>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36655845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A8B963CA-FA4D-4F0A-B039-BB54B2FC8A24}"/>
              </a:ext>
            </a:extLst>
          </p:cNvPr>
          <p:cNvSpPr/>
          <p:nvPr/>
        </p:nvSpPr>
        <p:spPr>
          <a:xfrm>
            <a:off x="714944" y="1393498"/>
            <a:ext cx="7871428" cy="954107"/>
          </a:xfrm>
          <a:prstGeom prst="rect">
            <a:avLst/>
          </a:prstGeom>
        </p:spPr>
        <p:txBody>
          <a:bodyPr wrap="square">
            <a:spAutoFit/>
          </a:bodyPr>
          <a:lstStyle/>
          <a:p>
            <a:r>
              <a:rPr lang="zh-CN" altLang="en-US" b="1" dirty="0">
                <a:solidFill>
                  <a:srgbClr val="6495ED"/>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b="1" dirty="0">
                <a:solidFill>
                  <a:srgbClr val="6495ED"/>
                </a:solidFill>
                <a:latin typeface="+mn-ea"/>
                <a:cs typeface="Times New Roman" panose="02020603050405020304" pitchFamily="18" charset="0"/>
              </a:rPr>
              <a:t>设计开发标准组</a:t>
            </a:r>
            <a:r>
              <a:rPr lang="zh-CN" altLang="zh-CN" dirty="0">
                <a:latin typeface="+mn-ea"/>
                <a:cs typeface="Times New Roman" panose="02020603050405020304" pitchFamily="18" charset="0"/>
              </a:rPr>
              <a:t>规定了在线课程关键要素设计与开发的基本要求与特征，涉及课程目标、学习内容、学习过程、学习支持、学习评价、媒体呈现与信息技术应用等六个课程基本要素</a:t>
            </a:r>
            <a:r>
              <a:rPr lang="zh-CN" altLang="en-US" dirty="0">
                <a:latin typeface="+mn-ea"/>
                <a:cs typeface="Times New Roman" panose="02020603050405020304" pitchFamily="18" charset="0"/>
              </a:rPr>
              <a:t>。</a:t>
            </a:r>
            <a:endParaRPr lang="zh-CN" altLang="en-US" dirty="0">
              <a:latin typeface="+mn-ea"/>
            </a:endParaRPr>
          </a:p>
        </p:txBody>
      </p:sp>
      <p:cxnSp>
        <p:nvCxnSpPr>
          <p:cNvPr id="34" name="直接连接符 33">
            <a:extLst>
              <a:ext uri="{FF2B5EF4-FFF2-40B4-BE49-F238E27FC236}">
                <a16:creationId xmlns:a16="http://schemas.microsoft.com/office/drawing/2014/main" id="{0C62CCF5-F3DE-4530-8F3B-AA3C315E46E4}"/>
              </a:ext>
            </a:extLst>
          </p:cNvPr>
          <p:cNvCxnSpPr>
            <a:cxnSpLocks/>
          </p:cNvCxnSpPr>
          <p:nvPr/>
        </p:nvCxnSpPr>
        <p:spPr>
          <a:xfrm flipH="1">
            <a:off x="501867" y="2615867"/>
            <a:ext cx="7871429"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433FA14A-922A-4A62-B9C6-EBBFF2B66058}"/>
              </a:ext>
            </a:extLst>
          </p:cNvPr>
          <p:cNvPicPr>
            <a:picLocks noChangeAspect="1"/>
          </p:cNvPicPr>
          <p:nvPr/>
        </p:nvPicPr>
        <p:blipFill rotWithShape="1">
          <a:blip r:embed="rId4"/>
          <a:srcRect l="2064" t="-9192" r="3017"/>
          <a:stretch/>
        </p:blipFill>
        <p:spPr>
          <a:xfrm>
            <a:off x="232228" y="2772244"/>
            <a:ext cx="8679543" cy="320639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a:extLst>
              <a:ext uri="{FF2B5EF4-FFF2-40B4-BE49-F238E27FC236}">
                <a16:creationId xmlns:a16="http://schemas.microsoft.com/office/drawing/2014/main" id="{5A5800D4-FDA8-4F58-838D-C1B128780E66}"/>
              </a:ext>
            </a:extLst>
          </p:cNvPr>
          <p:cNvSpPr txBox="1"/>
          <p:nvPr/>
        </p:nvSpPr>
        <p:spPr>
          <a:xfrm>
            <a:off x="405196" y="1140243"/>
            <a:ext cx="6963638" cy="369332"/>
          </a:xfrm>
          <a:prstGeom prst="rect">
            <a:avLst/>
          </a:prstGeom>
          <a:noFill/>
        </p:spPr>
        <p:txBody>
          <a:bodyPr wrap="square" rtlCol="0">
            <a:spAutoFit/>
          </a:bodyPr>
          <a:lstStyle/>
          <a:p>
            <a:r>
              <a:rPr lang="en-US" altLang="zh-CN" b="1" dirty="0">
                <a:solidFill>
                  <a:schemeClr val="tx1">
                    <a:lumMod val="75000"/>
                    <a:lumOff val="25000"/>
                  </a:schemeClr>
                </a:solidFill>
                <a:latin typeface="+mn-ea"/>
              </a:rPr>
              <a:t>1.</a:t>
            </a:r>
            <a:r>
              <a:rPr lang="zh-CN" altLang="en-US" b="1" dirty="0">
                <a:solidFill>
                  <a:schemeClr val="tx1">
                    <a:lumMod val="75000"/>
                    <a:lumOff val="25000"/>
                  </a:schemeClr>
                </a:solidFill>
                <a:latin typeface="+mn-ea"/>
              </a:rPr>
              <a:t> </a:t>
            </a:r>
            <a:r>
              <a:rPr lang="en-US" altLang="zh-CN" b="1" dirty="0">
                <a:solidFill>
                  <a:schemeClr val="tx1">
                    <a:lumMod val="75000"/>
                    <a:lumOff val="25000"/>
                  </a:schemeClr>
                </a:solidFill>
                <a:latin typeface="+mn-ea"/>
              </a:rPr>
              <a:t> </a:t>
            </a:r>
            <a:r>
              <a:rPr lang="zh-CN" altLang="en-US" b="1" dirty="0">
                <a:solidFill>
                  <a:schemeClr val="tx1">
                    <a:lumMod val="75000"/>
                    <a:lumOff val="25000"/>
                  </a:schemeClr>
                </a:solidFill>
                <a:latin typeface="+mn-ea"/>
              </a:rPr>
              <a:t>课程目标</a:t>
            </a:r>
            <a:endParaRPr lang="zh-CN" altLang="en-US" sz="1500" dirty="0">
              <a:solidFill>
                <a:schemeClr val="tx1">
                  <a:lumMod val="75000"/>
                  <a:lumOff val="25000"/>
                </a:schemeClr>
              </a:solidFill>
              <a:latin typeface="+mn-ea"/>
            </a:endParaRPr>
          </a:p>
        </p:txBody>
      </p:sp>
      <p:pic>
        <p:nvPicPr>
          <p:cNvPr id="23" name="图片 22">
            <a:extLst>
              <a:ext uri="{FF2B5EF4-FFF2-40B4-BE49-F238E27FC236}">
                <a16:creationId xmlns:a16="http://schemas.microsoft.com/office/drawing/2014/main" id="{8E48AC99-E020-4ABA-9637-44A2A735A9DD}"/>
              </a:ext>
            </a:extLst>
          </p:cNvPr>
          <p:cNvPicPr>
            <a:picLocks noChangeAspect="1"/>
          </p:cNvPicPr>
          <p:nvPr/>
        </p:nvPicPr>
        <p:blipFill>
          <a:blip r:embed="rId4"/>
          <a:stretch>
            <a:fillRect/>
          </a:stretch>
        </p:blipFill>
        <p:spPr>
          <a:xfrm>
            <a:off x="765674" y="3729790"/>
            <a:ext cx="7989971" cy="2630570"/>
          </a:xfrm>
          <a:prstGeom prst="rect">
            <a:avLst/>
          </a:prstGeom>
        </p:spPr>
      </p:pic>
      <p:grpSp>
        <p:nvGrpSpPr>
          <p:cNvPr id="4" name="组合 3">
            <a:extLst>
              <a:ext uri="{FF2B5EF4-FFF2-40B4-BE49-F238E27FC236}">
                <a16:creationId xmlns:a16="http://schemas.microsoft.com/office/drawing/2014/main" id="{B7290C77-AAD2-432D-BBC6-0AEA690E41E3}"/>
              </a:ext>
            </a:extLst>
          </p:cNvPr>
          <p:cNvGrpSpPr/>
          <p:nvPr/>
        </p:nvGrpSpPr>
        <p:grpSpPr>
          <a:xfrm>
            <a:off x="673267" y="1706270"/>
            <a:ext cx="8174786" cy="1722730"/>
            <a:chOff x="7022123" y="2327047"/>
            <a:chExt cx="4368482" cy="1270925"/>
          </a:xfrm>
        </p:grpSpPr>
        <p:sp>
          <p:nvSpPr>
            <p:cNvPr id="5" name="矩形 4">
              <a:extLst>
                <a:ext uri="{FF2B5EF4-FFF2-40B4-BE49-F238E27FC236}">
                  <a16:creationId xmlns:a16="http://schemas.microsoft.com/office/drawing/2014/main" id="{97DF86FF-F4EA-4EB1-913A-211DE2890B4B}"/>
                </a:ext>
              </a:extLst>
            </p:cNvPr>
            <p:cNvSpPr/>
            <p:nvPr/>
          </p:nvSpPr>
          <p:spPr>
            <a:xfrm>
              <a:off x="7022123" y="2327047"/>
              <a:ext cx="4368482" cy="1270925"/>
            </a:xfrm>
            <a:prstGeom prst="rect">
              <a:avLst/>
            </a:prstGeom>
            <a:solidFill>
              <a:schemeClr val="bg1"/>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17"/>
              <a:endParaRPr lang="zh-CN" altLang="en-US" sz="1400">
                <a:solidFill>
                  <a:prstClr val="white"/>
                </a:solidFill>
                <a:ea typeface="微软雅黑" panose="020B0503020204020204" pitchFamily="34" charset="-122"/>
              </a:endParaRPr>
            </a:p>
          </p:txBody>
        </p:sp>
        <p:sp>
          <p:nvSpPr>
            <p:cNvPr id="6" name="矩形 47">
              <a:extLst>
                <a:ext uri="{FF2B5EF4-FFF2-40B4-BE49-F238E27FC236}">
                  <a16:creationId xmlns:a16="http://schemas.microsoft.com/office/drawing/2014/main" id="{6C40B93B-E24B-4174-86A8-31B1C4D914F9}"/>
                </a:ext>
              </a:extLst>
            </p:cNvPr>
            <p:cNvSpPr>
              <a:spLocks noChangeArrowheads="1"/>
            </p:cNvSpPr>
            <p:nvPr/>
          </p:nvSpPr>
          <p:spPr bwMode="auto">
            <a:xfrm>
              <a:off x="7157017" y="2418992"/>
              <a:ext cx="3999930" cy="117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defTabSz="684117">
                <a:lnSpc>
                  <a:spcPct val="130000"/>
                </a:lnSpc>
                <a:spcBef>
                  <a:spcPct val="0"/>
                </a:spcBef>
              </a:pPr>
              <a:r>
                <a:rPr lang="zh-CN" altLang="en-US" dirty="0"/>
                <a:t>       课程向学生提供的完成课程以及各章节学习需要达到的预期学习目标，目标规定了学生完成课程以及各章节学习后在知识、技能和态度等方面预期的学习结果。该维度从需求分析、目标设计和目标表述三个方面来考察其质量。</a:t>
              </a:r>
              <a:endParaRPr lang="en-US" altLang="zh-CN" sz="1400" dirty="0"/>
            </a:p>
          </p:txBody>
        </p:sp>
      </p:grpSp>
    </p:spTree>
    <p:custDataLst>
      <p:tags r:id="rId1"/>
    </p:custDataLst>
    <p:extLst>
      <p:ext uri="{BB962C8B-B14F-4D97-AF65-F5344CB8AC3E}">
        <p14:creationId xmlns:p14="http://schemas.microsoft.com/office/powerpoint/2010/main" val="8289310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90787E3-59DE-4149-8E74-0F14B78C83D0}"/>
              </a:ext>
            </a:extLst>
          </p:cNvPr>
          <p:cNvSpPr/>
          <p:nvPr/>
        </p:nvSpPr>
        <p:spPr>
          <a:xfrm>
            <a:off x="4354286" y="2063933"/>
            <a:ext cx="2646878" cy="2677656"/>
          </a:xfrm>
          <a:prstGeom prst="rect">
            <a:avLst/>
          </a:prstGeom>
        </p:spPr>
        <p:txBody>
          <a:bodyPr wrap="none">
            <a:spAutoFit/>
          </a:bodyPr>
          <a:lstStyle/>
          <a:p>
            <a:pPr>
              <a:defRPr/>
            </a:pPr>
            <a:r>
              <a:rPr lang="zh-CN" altLang="en-US" sz="2400" b="1" dirty="0">
                <a:solidFill>
                  <a:schemeClr val="accent1"/>
                </a:solidFill>
                <a:latin typeface="华文楷体" panose="02010600040101010101" pitchFamily="2" charset="-122"/>
                <a:ea typeface="华文楷体" panose="02010600040101010101" pitchFamily="2" charset="-122"/>
              </a:rPr>
              <a:t>李爽</a:t>
            </a:r>
            <a:endParaRPr lang="en-US" altLang="zh-CN" sz="2400" b="1" dirty="0">
              <a:solidFill>
                <a:schemeClr val="accent1"/>
              </a:solidFill>
              <a:latin typeface="华文楷体" panose="02010600040101010101" pitchFamily="2" charset="-122"/>
              <a:ea typeface="华文楷体" panose="02010600040101010101" pitchFamily="2" charset="-122"/>
            </a:endParaRPr>
          </a:p>
          <a:p>
            <a:pPr>
              <a:defRPr/>
            </a:pPr>
            <a:r>
              <a:rPr lang="en-US" altLang="zh-CN" sz="2400" dirty="0">
                <a:solidFill>
                  <a:schemeClr val="accent1"/>
                </a:solidFill>
                <a:latin typeface="华文楷体" panose="02010600040101010101" pitchFamily="2" charset="-122"/>
                <a:ea typeface="华文楷体" panose="02010600040101010101" pitchFamily="2" charset="-122"/>
              </a:rPr>
              <a:t>lilybnu@bnu.edu.cn</a:t>
            </a:r>
          </a:p>
          <a:p>
            <a:pPr>
              <a:defRPr/>
            </a:pPr>
            <a:endParaRPr lang="en-US" altLang="zh-CN" sz="2400" dirty="0">
              <a:solidFill>
                <a:schemeClr val="accent1"/>
              </a:solidFill>
              <a:latin typeface="华文楷体" panose="02010600040101010101" pitchFamily="2" charset="-122"/>
              <a:ea typeface="华文楷体" panose="02010600040101010101" pitchFamily="2" charset="-122"/>
            </a:endParaRPr>
          </a:p>
          <a:p>
            <a:pPr>
              <a:defRPr/>
            </a:pPr>
            <a:r>
              <a:rPr lang="zh-CN" altLang="en-US" sz="2400" dirty="0">
                <a:solidFill>
                  <a:schemeClr val="accent1"/>
                </a:solidFill>
                <a:latin typeface="华文楷体" panose="02010600040101010101" pitchFamily="2" charset="-122"/>
                <a:ea typeface="华文楷体" panose="02010600040101010101" pitchFamily="2" charset="-122"/>
              </a:rPr>
              <a:t>北京师范大学</a:t>
            </a:r>
            <a:endParaRPr lang="en-US" altLang="zh-CN" sz="2400" dirty="0">
              <a:solidFill>
                <a:schemeClr val="accent1"/>
              </a:solidFill>
              <a:latin typeface="华文楷体" panose="02010600040101010101" pitchFamily="2" charset="-122"/>
              <a:ea typeface="华文楷体" panose="02010600040101010101" pitchFamily="2" charset="-122"/>
            </a:endParaRPr>
          </a:p>
          <a:p>
            <a:pPr>
              <a:defRPr/>
            </a:pPr>
            <a:r>
              <a:rPr lang="zh-CN" altLang="en-US" sz="2400" dirty="0">
                <a:solidFill>
                  <a:schemeClr val="accent1"/>
                </a:solidFill>
                <a:latin typeface="华文楷体" panose="02010600040101010101" pitchFamily="2" charset="-122"/>
                <a:ea typeface="华文楷体" panose="02010600040101010101" pitchFamily="2" charset="-122"/>
              </a:rPr>
              <a:t>教育学部</a:t>
            </a:r>
            <a:endParaRPr lang="en-US" altLang="zh-CN" sz="2400" dirty="0">
              <a:solidFill>
                <a:schemeClr val="accent1"/>
              </a:solidFill>
              <a:latin typeface="华文楷体" panose="02010600040101010101" pitchFamily="2" charset="-122"/>
              <a:ea typeface="华文楷体" panose="02010600040101010101" pitchFamily="2" charset="-122"/>
            </a:endParaRPr>
          </a:p>
          <a:p>
            <a:pPr>
              <a:defRPr/>
            </a:pPr>
            <a:r>
              <a:rPr lang="zh-CN" altLang="en-US" sz="2400" dirty="0">
                <a:solidFill>
                  <a:schemeClr val="accent1"/>
                </a:solidFill>
                <a:latin typeface="华文楷体" panose="02010600040101010101" pitchFamily="2" charset="-122"/>
                <a:ea typeface="华文楷体" panose="02010600040101010101" pitchFamily="2" charset="-122"/>
              </a:rPr>
              <a:t>教育技术学院</a:t>
            </a:r>
            <a:endParaRPr lang="en-US" altLang="zh-CN" sz="2400" dirty="0">
              <a:solidFill>
                <a:schemeClr val="accent1"/>
              </a:solidFill>
              <a:latin typeface="华文楷体" panose="02010600040101010101" pitchFamily="2" charset="-122"/>
              <a:ea typeface="华文楷体" panose="02010600040101010101" pitchFamily="2" charset="-122"/>
            </a:endParaRPr>
          </a:p>
          <a:p>
            <a:pPr>
              <a:defRPr/>
            </a:pPr>
            <a:r>
              <a:rPr lang="zh-CN" altLang="en-US" sz="2400" dirty="0">
                <a:solidFill>
                  <a:schemeClr val="accent1"/>
                </a:solidFill>
                <a:latin typeface="华文楷体" panose="02010600040101010101" pitchFamily="2" charset="-122"/>
                <a:ea typeface="华文楷体" panose="02010600040101010101" pitchFamily="2" charset="-122"/>
              </a:rPr>
              <a:t>远程教育研究中心</a:t>
            </a:r>
            <a:endParaRPr lang="en-US" altLang="zh-CN" sz="2400" dirty="0">
              <a:solidFill>
                <a:schemeClr val="accent1"/>
              </a:solidFill>
              <a:latin typeface="华文楷体" panose="02010600040101010101" pitchFamily="2" charset="-122"/>
              <a:ea typeface="华文楷体" panose="02010600040101010101" pitchFamily="2" charset="-122"/>
            </a:endParaRPr>
          </a:p>
        </p:txBody>
      </p:sp>
      <p:pic>
        <p:nvPicPr>
          <p:cNvPr id="5" name="图片 4">
            <a:extLst>
              <a:ext uri="{FF2B5EF4-FFF2-40B4-BE49-F238E27FC236}">
                <a16:creationId xmlns:a16="http://schemas.microsoft.com/office/drawing/2014/main" id="{2B7D4D3F-3D5D-41A7-8E3F-8EF246122E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900" y="2145394"/>
            <a:ext cx="2249837" cy="2567212"/>
          </a:xfrm>
          <a:prstGeom prst="rect">
            <a:avLst/>
          </a:prstGeom>
          <a:ln w="38100">
            <a:solidFill>
              <a:srgbClr val="EAEAEA"/>
            </a:solid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27781946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6390D5D-A58D-464D-AF55-B11695071B49}"/>
              </a:ext>
            </a:extLst>
          </p:cNvPr>
          <p:cNvPicPr>
            <a:picLocks noChangeAspect="1"/>
          </p:cNvPicPr>
          <p:nvPr/>
        </p:nvPicPr>
        <p:blipFill>
          <a:blip r:embed="rId4"/>
          <a:stretch>
            <a:fillRect/>
          </a:stretch>
        </p:blipFill>
        <p:spPr>
          <a:xfrm>
            <a:off x="471963" y="2736579"/>
            <a:ext cx="3730076" cy="3838719"/>
          </a:xfrm>
          <a:prstGeom prst="rect">
            <a:avLst/>
          </a:prstGeom>
        </p:spPr>
      </p:pic>
      <p:grpSp>
        <p:nvGrpSpPr>
          <p:cNvPr id="4" name="组合 3">
            <a:extLst>
              <a:ext uri="{FF2B5EF4-FFF2-40B4-BE49-F238E27FC236}">
                <a16:creationId xmlns:a16="http://schemas.microsoft.com/office/drawing/2014/main" id="{816BD1DC-E2A7-4EDA-8B69-33B698965345}"/>
              </a:ext>
            </a:extLst>
          </p:cNvPr>
          <p:cNvGrpSpPr/>
          <p:nvPr/>
        </p:nvGrpSpPr>
        <p:grpSpPr>
          <a:xfrm>
            <a:off x="4356769" y="3429000"/>
            <a:ext cx="4381500" cy="2866481"/>
            <a:chOff x="7070970" y="2392005"/>
            <a:chExt cx="4368483" cy="978924"/>
          </a:xfrm>
        </p:grpSpPr>
        <p:sp>
          <p:nvSpPr>
            <p:cNvPr id="6" name="矩形 5">
              <a:extLst>
                <a:ext uri="{FF2B5EF4-FFF2-40B4-BE49-F238E27FC236}">
                  <a16:creationId xmlns:a16="http://schemas.microsoft.com/office/drawing/2014/main" id="{9C640633-0D36-4D80-814B-29944E197498}"/>
                </a:ext>
              </a:extLst>
            </p:cNvPr>
            <p:cNvSpPr/>
            <p:nvPr/>
          </p:nvSpPr>
          <p:spPr>
            <a:xfrm>
              <a:off x="7070970" y="2392005"/>
              <a:ext cx="4368483" cy="956820"/>
            </a:xfrm>
            <a:prstGeom prst="rect">
              <a:avLst/>
            </a:prstGeom>
            <a:solidFill>
              <a:schemeClr val="accent6">
                <a:lumMod val="20000"/>
                <a:lumOff val="80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17"/>
              <a:endParaRPr lang="zh-CN" altLang="en-US" sz="1400">
                <a:solidFill>
                  <a:prstClr val="white"/>
                </a:solidFill>
                <a:ea typeface="微软雅黑" panose="020B0503020204020204" pitchFamily="34" charset="-122"/>
              </a:endParaRPr>
            </a:p>
          </p:txBody>
        </p:sp>
        <p:sp>
          <p:nvSpPr>
            <p:cNvPr id="7" name="矩形 47">
              <a:extLst>
                <a:ext uri="{FF2B5EF4-FFF2-40B4-BE49-F238E27FC236}">
                  <a16:creationId xmlns:a16="http://schemas.microsoft.com/office/drawing/2014/main" id="{3EE8ADDF-E75F-4884-B785-5765D960003C}"/>
                </a:ext>
              </a:extLst>
            </p:cNvPr>
            <p:cNvSpPr>
              <a:spLocks noChangeArrowheads="1"/>
            </p:cNvSpPr>
            <p:nvPr/>
          </p:nvSpPr>
          <p:spPr bwMode="auto">
            <a:xfrm>
              <a:off x="7391101" y="2469083"/>
              <a:ext cx="3935881" cy="90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defTabSz="684117">
                <a:lnSpc>
                  <a:spcPct val="130000"/>
                </a:lnSpc>
                <a:spcBef>
                  <a:spcPct val="0"/>
                </a:spcBef>
              </a:pPr>
              <a:r>
                <a:rPr lang="zh-CN" altLang="en-US" dirty="0"/>
                <a:t>       </a:t>
              </a:r>
              <a:r>
                <a:rPr lang="zh-CN" altLang="en-US" sz="1400" dirty="0"/>
                <a:t>金课必须在内容方面具有前沿性和创新性，但是，</a:t>
              </a:r>
              <a:r>
                <a:rPr lang="zh-CN" altLang="en-US" sz="1400" b="1" dirty="0"/>
                <a:t>也必须体现传承性和基础性</a:t>
              </a:r>
              <a:r>
                <a:rPr lang="zh-CN" altLang="en-US" sz="1400" dirty="0"/>
                <a:t>。既要帮助学生发现探索，也要督促学生从先人的积累之中获得灵感，任何以往的知识或经验都将作为今日创造的支撑，任何目前看似新的事物都是以旧事物为基础发展而来的。</a:t>
              </a:r>
              <a:endParaRPr lang="en-US" altLang="zh-CN" sz="1400" dirty="0"/>
            </a:p>
            <a:p>
              <a:pPr defTabSz="684117">
                <a:lnSpc>
                  <a:spcPct val="130000"/>
                </a:lnSpc>
                <a:spcBef>
                  <a:spcPct val="0"/>
                </a:spcBef>
              </a:pPr>
              <a:endParaRPr lang="en-US" altLang="zh-CN" sz="1400" b="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微软雅黑" pitchFamily="34" charset="-122"/>
              </a:endParaRPr>
            </a:p>
            <a:p>
              <a:pPr algn="r" defTabSz="684117">
                <a:lnSpc>
                  <a:spcPct val="130000"/>
                </a:lnSpc>
                <a:spcBef>
                  <a:spcPct val="0"/>
                </a:spcBef>
              </a:pPr>
              <a:r>
                <a:rPr lang="en-US" altLang="zh-CN" sz="1400" dirty="0">
                  <a:solidFill>
                    <a:srgbClr val="3F3F3F"/>
                  </a:solidFill>
                  <a:latin typeface="-apple-system-font"/>
                </a:rPr>
                <a:t>----</a:t>
              </a:r>
              <a:r>
                <a:rPr lang="zh-CN" altLang="en-US" sz="1400" dirty="0">
                  <a:solidFill>
                    <a:srgbClr val="3F3F3F"/>
                  </a:solidFill>
                  <a:latin typeface="-apple-system-font"/>
                </a:rPr>
                <a:t>北京师范大学 李芒教授</a:t>
              </a:r>
              <a:endParaRPr lang="en-US" altLang="zh-CN" sz="1400" dirty="0">
                <a:solidFill>
                  <a:srgbClr val="3F3F3F"/>
                </a:solidFill>
                <a:latin typeface="-apple-system-font"/>
              </a:endParaRPr>
            </a:p>
            <a:p>
              <a:pPr algn="r" defTabSz="684117">
                <a:lnSpc>
                  <a:spcPct val="130000"/>
                </a:lnSpc>
                <a:spcBef>
                  <a:spcPct val="0"/>
                </a:spcBef>
              </a:pPr>
              <a:r>
                <a:rPr lang="ja-JP" altLang="en-US" sz="1400" b="1">
                  <a:solidFill>
                    <a:srgbClr val="3F3F3F"/>
                  </a:solidFill>
                  <a:latin typeface="-apple-system-font"/>
                  <a:ea typeface="微软雅黑" panose="020B0503020204020204" pitchFamily="34" charset="-122"/>
                  <a:cs typeface="Arial" panose="020B0604020202020204" pitchFamily="34" charset="0"/>
                  <a:sym typeface="微软雅黑" pitchFamily="34" charset="-122"/>
                </a:rPr>
                <a:t>引自腾讯网</a:t>
              </a:r>
              <a:endParaRPr lang="en-US" altLang="zh-CN" sz="1400" b="1"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微软雅黑" pitchFamily="34" charset="-122"/>
              </a:endParaRPr>
            </a:p>
          </p:txBody>
        </p:sp>
      </p:grpSp>
      <p:sp>
        <p:nvSpPr>
          <p:cNvPr id="8" name="文本框 7">
            <a:extLst>
              <a:ext uri="{FF2B5EF4-FFF2-40B4-BE49-F238E27FC236}">
                <a16:creationId xmlns:a16="http://schemas.microsoft.com/office/drawing/2014/main" id="{521858EA-A432-4C55-BDB7-241DB3B3A1EA}"/>
              </a:ext>
            </a:extLst>
          </p:cNvPr>
          <p:cNvSpPr txBox="1"/>
          <p:nvPr/>
        </p:nvSpPr>
        <p:spPr>
          <a:xfrm>
            <a:off x="405196" y="1140243"/>
            <a:ext cx="6963638" cy="369332"/>
          </a:xfrm>
          <a:prstGeom prst="rect">
            <a:avLst/>
          </a:prstGeom>
          <a:noFill/>
        </p:spPr>
        <p:txBody>
          <a:bodyPr wrap="square" rtlCol="0">
            <a:spAutoFit/>
          </a:bodyPr>
          <a:lstStyle/>
          <a:p>
            <a:r>
              <a:rPr lang="en-US" altLang="zh-CN" b="1" dirty="0">
                <a:solidFill>
                  <a:schemeClr val="tx1">
                    <a:lumMod val="75000"/>
                    <a:lumOff val="25000"/>
                  </a:schemeClr>
                </a:solidFill>
                <a:latin typeface="+mn-ea"/>
              </a:rPr>
              <a:t>2. </a:t>
            </a:r>
            <a:r>
              <a:rPr lang="zh-CN" altLang="en-US" b="1" dirty="0">
                <a:solidFill>
                  <a:schemeClr val="tx1">
                    <a:lumMod val="75000"/>
                    <a:lumOff val="25000"/>
                  </a:schemeClr>
                </a:solidFill>
                <a:latin typeface="+mn-ea"/>
              </a:rPr>
              <a:t>课程内容</a:t>
            </a:r>
          </a:p>
        </p:txBody>
      </p:sp>
      <p:grpSp>
        <p:nvGrpSpPr>
          <p:cNvPr id="10" name="组合 9">
            <a:extLst>
              <a:ext uri="{FF2B5EF4-FFF2-40B4-BE49-F238E27FC236}">
                <a16:creationId xmlns:a16="http://schemas.microsoft.com/office/drawing/2014/main" id="{2EABBC38-3B64-4AEB-843C-AE1213047BC1}"/>
              </a:ext>
            </a:extLst>
          </p:cNvPr>
          <p:cNvGrpSpPr/>
          <p:nvPr/>
        </p:nvGrpSpPr>
        <p:grpSpPr>
          <a:xfrm>
            <a:off x="563483" y="1600071"/>
            <a:ext cx="8174786" cy="1253779"/>
            <a:chOff x="6961841" y="1373880"/>
            <a:chExt cx="4368482" cy="1172069"/>
          </a:xfrm>
        </p:grpSpPr>
        <p:sp>
          <p:nvSpPr>
            <p:cNvPr id="11" name="矩形 10">
              <a:extLst>
                <a:ext uri="{FF2B5EF4-FFF2-40B4-BE49-F238E27FC236}">
                  <a16:creationId xmlns:a16="http://schemas.microsoft.com/office/drawing/2014/main" id="{EB9AE243-743A-4784-BA7C-C6C2B64D2824}"/>
                </a:ext>
              </a:extLst>
            </p:cNvPr>
            <p:cNvSpPr/>
            <p:nvPr/>
          </p:nvSpPr>
          <p:spPr>
            <a:xfrm>
              <a:off x="6961841" y="1373880"/>
              <a:ext cx="4368482" cy="1087470"/>
            </a:xfrm>
            <a:prstGeom prst="rect">
              <a:avLst/>
            </a:prstGeom>
            <a:solidFill>
              <a:schemeClr val="bg1"/>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17"/>
              <a:endParaRPr lang="zh-CN" altLang="en-US" sz="1400">
                <a:solidFill>
                  <a:prstClr val="white"/>
                </a:solidFill>
                <a:ea typeface="微软雅黑" panose="020B0503020204020204" pitchFamily="34" charset="-122"/>
              </a:endParaRPr>
            </a:p>
          </p:txBody>
        </p:sp>
        <p:sp>
          <p:nvSpPr>
            <p:cNvPr id="12" name="矩形 47">
              <a:extLst>
                <a:ext uri="{FF2B5EF4-FFF2-40B4-BE49-F238E27FC236}">
                  <a16:creationId xmlns:a16="http://schemas.microsoft.com/office/drawing/2014/main" id="{C7957006-199C-4E21-8586-4159CB100890}"/>
                </a:ext>
              </a:extLst>
            </p:cNvPr>
            <p:cNvSpPr>
              <a:spLocks noChangeArrowheads="1"/>
            </p:cNvSpPr>
            <p:nvPr/>
          </p:nvSpPr>
          <p:spPr bwMode="auto">
            <a:xfrm>
              <a:off x="7146117" y="1573407"/>
              <a:ext cx="3999930" cy="97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defTabSz="684117">
                <a:lnSpc>
                  <a:spcPct val="130000"/>
                </a:lnSpc>
                <a:spcBef>
                  <a:spcPct val="0"/>
                </a:spcBef>
              </a:pPr>
              <a:r>
                <a:rPr lang="en-US" altLang="zh-CN" dirty="0"/>
                <a:t>       </a:t>
              </a:r>
              <a:r>
                <a:rPr lang="zh-CN" altLang="zh-CN" dirty="0"/>
                <a:t>课程向学生提供的为达到课程目标需要学习的学习内容与资源。该维度从内容选择、内容组织和内容表现三个方面考察其质量。</a:t>
              </a:r>
              <a:endParaRPr lang="en-US" altLang="zh-CN" sz="1400" dirty="0"/>
            </a:p>
            <a:p>
              <a:pPr defTabSz="684117">
                <a:lnSpc>
                  <a:spcPct val="130000"/>
                </a:lnSpc>
                <a:spcBef>
                  <a:spcPct val="0"/>
                </a:spcBef>
              </a:pPr>
              <a:endParaRPr lang="en-US" altLang="zh-CN" sz="1400" dirty="0"/>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1FEAC31A-530F-4B51-8CDB-25284860797B}"/>
              </a:ext>
            </a:extLst>
          </p:cNvPr>
          <p:cNvSpPr txBox="1"/>
          <p:nvPr/>
        </p:nvSpPr>
        <p:spPr>
          <a:xfrm>
            <a:off x="374683" y="1128273"/>
            <a:ext cx="6963638" cy="369332"/>
          </a:xfrm>
          <a:prstGeom prst="rect">
            <a:avLst/>
          </a:prstGeom>
          <a:noFill/>
        </p:spPr>
        <p:txBody>
          <a:bodyPr wrap="square" rtlCol="0">
            <a:spAutoFit/>
          </a:bodyPr>
          <a:lstStyle/>
          <a:p>
            <a:r>
              <a:rPr lang="en-US" altLang="zh-CN" b="1" dirty="0">
                <a:solidFill>
                  <a:schemeClr val="tx1">
                    <a:lumMod val="75000"/>
                    <a:lumOff val="25000"/>
                  </a:schemeClr>
                </a:solidFill>
                <a:latin typeface="+mn-ea"/>
              </a:rPr>
              <a:t>3. </a:t>
            </a:r>
            <a:r>
              <a:rPr lang="zh-CN" altLang="en-US" b="1" dirty="0">
                <a:solidFill>
                  <a:schemeClr val="tx1">
                    <a:lumMod val="75000"/>
                    <a:lumOff val="25000"/>
                  </a:schemeClr>
                </a:solidFill>
                <a:latin typeface="+mn-ea"/>
              </a:rPr>
              <a:t>学习过程</a:t>
            </a:r>
          </a:p>
        </p:txBody>
      </p:sp>
      <p:grpSp>
        <p:nvGrpSpPr>
          <p:cNvPr id="8" name="组合 7">
            <a:extLst>
              <a:ext uri="{FF2B5EF4-FFF2-40B4-BE49-F238E27FC236}">
                <a16:creationId xmlns:a16="http://schemas.microsoft.com/office/drawing/2014/main" id="{4AD026E4-1797-4CBC-82DF-98EB8301DC15}"/>
              </a:ext>
            </a:extLst>
          </p:cNvPr>
          <p:cNvGrpSpPr/>
          <p:nvPr/>
        </p:nvGrpSpPr>
        <p:grpSpPr>
          <a:xfrm>
            <a:off x="484607" y="1643496"/>
            <a:ext cx="8174786" cy="1163283"/>
            <a:chOff x="6961841" y="1373880"/>
            <a:chExt cx="4368482" cy="1087470"/>
          </a:xfrm>
        </p:grpSpPr>
        <p:sp>
          <p:nvSpPr>
            <p:cNvPr id="14" name="矩形 13">
              <a:extLst>
                <a:ext uri="{FF2B5EF4-FFF2-40B4-BE49-F238E27FC236}">
                  <a16:creationId xmlns:a16="http://schemas.microsoft.com/office/drawing/2014/main" id="{C2CF95A2-C691-4D85-A753-75818415E1AD}"/>
                </a:ext>
              </a:extLst>
            </p:cNvPr>
            <p:cNvSpPr/>
            <p:nvPr/>
          </p:nvSpPr>
          <p:spPr>
            <a:xfrm>
              <a:off x="6961841" y="1373880"/>
              <a:ext cx="4368482" cy="1087470"/>
            </a:xfrm>
            <a:prstGeom prst="rect">
              <a:avLst/>
            </a:prstGeom>
            <a:solidFill>
              <a:schemeClr val="bg1"/>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17"/>
              <a:endParaRPr lang="zh-CN" altLang="en-US" sz="1400">
                <a:solidFill>
                  <a:prstClr val="white"/>
                </a:solidFill>
                <a:ea typeface="微软雅黑" panose="020B0503020204020204" pitchFamily="34" charset="-122"/>
              </a:endParaRPr>
            </a:p>
          </p:txBody>
        </p:sp>
        <p:sp>
          <p:nvSpPr>
            <p:cNvPr id="15" name="矩形 47">
              <a:extLst>
                <a:ext uri="{FF2B5EF4-FFF2-40B4-BE49-F238E27FC236}">
                  <a16:creationId xmlns:a16="http://schemas.microsoft.com/office/drawing/2014/main" id="{24527C84-3DFD-41B0-826A-F8735EB07E94}"/>
                </a:ext>
              </a:extLst>
            </p:cNvPr>
            <p:cNvSpPr>
              <a:spLocks noChangeArrowheads="1"/>
            </p:cNvSpPr>
            <p:nvPr/>
          </p:nvSpPr>
          <p:spPr bwMode="auto">
            <a:xfrm>
              <a:off x="7103267" y="1565223"/>
              <a:ext cx="4140398" cy="70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defTabSz="684117">
                <a:lnSpc>
                  <a:spcPct val="130000"/>
                </a:lnSpc>
                <a:spcBef>
                  <a:spcPct val="0"/>
                </a:spcBef>
              </a:pPr>
              <a:r>
                <a:rPr lang="zh-CN" altLang="en-US" dirty="0"/>
                <a:t>       课程</a:t>
              </a:r>
              <a:r>
                <a:rPr lang="zh-CN" altLang="zh-CN" dirty="0"/>
                <a:t>为引导和促进学生学习课程内容而设计的学习过程与活动。该维度从路径设计、活动设计和过程监控设计三个方面考察其质量。</a:t>
              </a:r>
              <a:endParaRPr lang="en-US" altLang="zh-CN" sz="1400" dirty="0"/>
            </a:p>
          </p:txBody>
        </p:sp>
      </p:grpSp>
      <p:pic>
        <p:nvPicPr>
          <p:cNvPr id="2" name="图片 1">
            <a:extLst>
              <a:ext uri="{FF2B5EF4-FFF2-40B4-BE49-F238E27FC236}">
                <a16:creationId xmlns:a16="http://schemas.microsoft.com/office/drawing/2014/main" id="{C1128894-75D7-46B2-9AFE-9FA9F7FE5378}"/>
              </a:ext>
            </a:extLst>
          </p:cNvPr>
          <p:cNvPicPr>
            <a:picLocks noChangeAspect="1"/>
          </p:cNvPicPr>
          <p:nvPr/>
        </p:nvPicPr>
        <p:blipFill rotWithShape="1">
          <a:blip r:embed="rId4"/>
          <a:srcRect t="5944" b="4304"/>
          <a:stretch/>
        </p:blipFill>
        <p:spPr>
          <a:xfrm>
            <a:off x="2126165" y="2952670"/>
            <a:ext cx="4270769" cy="3713356"/>
          </a:xfrm>
          <a:prstGeom prst="rect">
            <a:avLst/>
          </a:prstGeom>
        </p:spPr>
      </p:pic>
    </p:spTree>
    <p:custDataLst>
      <p:tags r:id="rId1"/>
    </p:custDataLst>
    <p:extLst>
      <p:ext uri="{BB962C8B-B14F-4D97-AF65-F5344CB8AC3E}">
        <p14:creationId xmlns:p14="http://schemas.microsoft.com/office/powerpoint/2010/main" val="42843090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1D2EF2FB-1B9C-476D-9608-A78517047A7A}"/>
              </a:ext>
            </a:extLst>
          </p:cNvPr>
          <p:cNvSpPr txBox="1"/>
          <p:nvPr/>
        </p:nvSpPr>
        <p:spPr>
          <a:xfrm>
            <a:off x="341696" y="1064036"/>
            <a:ext cx="6963638" cy="369332"/>
          </a:xfrm>
          <a:prstGeom prst="rect">
            <a:avLst/>
          </a:prstGeom>
          <a:noFill/>
        </p:spPr>
        <p:txBody>
          <a:bodyPr wrap="square" rtlCol="0">
            <a:spAutoFit/>
          </a:bodyPr>
          <a:lstStyle/>
          <a:p>
            <a:r>
              <a:rPr lang="en-US" altLang="zh-CN" b="1" dirty="0">
                <a:solidFill>
                  <a:schemeClr val="tx1">
                    <a:lumMod val="75000"/>
                    <a:lumOff val="25000"/>
                  </a:schemeClr>
                </a:solidFill>
                <a:latin typeface="+mn-ea"/>
              </a:rPr>
              <a:t>4. </a:t>
            </a:r>
            <a:r>
              <a:rPr lang="zh-CN" altLang="en-US" b="1" dirty="0">
                <a:solidFill>
                  <a:schemeClr val="tx1">
                    <a:lumMod val="75000"/>
                    <a:lumOff val="25000"/>
                  </a:schemeClr>
                </a:solidFill>
                <a:latin typeface="+mn-ea"/>
              </a:rPr>
              <a:t>学习支持服务</a:t>
            </a:r>
          </a:p>
        </p:txBody>
      </p:sp>
      <p:pic>
        <p:nvPicPr>
          <p:cNvPr id="6" name="图片 5">
            <a:extLst>
              <a:ext uri="{FF2B5EF4-FFF2-40B4-BE49-F238E27FC236}">
                <a16:creationId xmlns:a16="http://schemas.microsoft.com/office/drawing/2014/main" id="{BFFA3329-C2CB-45DB-99D2-8FB4A8E305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162920"/>
            <a:ext cx="3829247" cy="2984653"/>
          </a:xfrm>
          <a:prstGeom prst="rect">
            <a:avLst/>
          </a:prstGeom>
        </p:spPr>
      </p:pic>
      <p:sp>
        <p:nvSpPr>
          <p:cNvPr id="9" name="矩形 8">
            <a:extLst>
              <a:ext uri="{FF2B5EF4-FFF2-40B4-BE49-F238E27FC236}">
                <a16:creationId xmlns:a16="http://schemas.microsoft.com/office/drawing/2014/main" id="{EC75B72A-71FB-4F1E-A2DD-CFC742367A19}"/>
              </a:ext>
            </a:extLst>
          </p:cNvPr>
          <p:cNvSpPr/>
          <p:nvPr/>
        </p:nvSpPr>
        <p:spPr>
          <a:xfrm>
            <a:off x="5398314" y="6242454"/>
            <a:ext cx="2018501" cy="369332"/>
          </a:xfrm>
          <a:prstGeom prst="rect">
            <a:avLst/>
          </a:prstGeom>
        </p:spPr>
        <p:txBody>
          <a:bodyPr wrap="none">
            <a:spAutoFit/>
          </a:bodyPr>
          <a:lstStyle/>
          <a:p>
            <a:r>
              <a:rPr lang="en-US" altLang="zh-CN" dirty="0" err="1"/>
              <a:t>cmooc</a:t>
            </a:r>
            <a:r>
              <a:rPr lang="zh-CN" altLang="en-US" dirty="0"/>
              <a:t>的助学服务</a:t>
            </a:r>
          </a:p>
        </p:txBody>
      </p:sp>
      <p:grpSp>
        <p:nvGrpSpPr>
          <p:cNvPr id="12" name="组合 11">
            <a:extLst>
              <a:ext uri="{FF2B5EF4-FFF2-40B4-BE49-F238E27FC236}">
                <a16:creationId xmlns:a16="http://schemas.microsoft.com/office/drawing/2014/main" id="{3C4FDC66-CE63-4B6D-AE0A-A480AE4DDB76}"/>
              </a:ext>
            </a:extLst>
          </p:cNvPr>
          <p:cNvGrpSpPr/>
          <p:nvPr/>
        </p:nvGrpSpPr>
        <p:grpSpPr>
          <a:xfrm>
            <a:off x="431800" y="1491504"/>
            <a:ext cx="8300480" cy="1391869"/>
            <a:chOff x="6961841" y="1373880"/>
            <a:chExt cx="4368482" cy="1087470"/>
          </a:xfrm>
        </p:grpSpPr>
        <p:sp>
          <p:nvSpPr>
            <p:cNvPr id="15" name="矩形 14">
              <a:extLst>
                <a:ext uri="{FF2B5EF4-FFF2-40B4-BE49-F238E27FC236}">
                  <a16:creationId xmlns:a16="http://schemas.microsoft.com/office/drawing/2014/main" id="{C93CA4AA-1DCB-4797-86A9-89F66A770B6B}"/>
                </a:ext>
              </a:extLst>
            </p:cNvPr>
            <p:cNvSpPr/>
            <p:nvPr/>
          </p:nvSpPr>
          <p:spPr>
            <a:xfrm>
              <a:off x="6961841" y="1373880"/>
              <a:ext cx="4368482" cy="1087470"/>
            </a:xfrm>
            <a:prstGeom prst="rect">
              <a:avLst/>
            </a:prstGeom>
            <a:solidFill>
              <a:schemeClr val="bg1"/>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17"/>
              <a:endParaRPr lang="zh-CN" altLang="en-US" sz="1400">
                <a:solidFill>
                  <a:prstClr val="white"/>
                </a:solidFill>
                <a:ea typeface="微软雅黑" panose="020B0503020204020204" pitchFamily="34" charset="-122"/>
              </a:endParaRPr>
            </a:p>
          </p:txBody>
        </p:sp>
        <p:sp>
          <p:nvSpPr>
            <p:cNvPr id="16" name="矩形 47">
              <a:extLst>
                <a:ext uri="{FF2B5EF4-FFF2-40B4-BE49-F238E27FC236}">
                  <a16:creationId xmlns:a16="http://schemas.microsoft.com/office/drawing/2014/main" id="{28A4ED1E-DCED-433B-961E-D655EE69F6EF}"/>
                </a:ext>
              </a:extLst>
            </p:cNvPr>
            <p:cNvSpPr>
              <a:spLocks noChangeArrowheads="1"/>
            </p:cNvSpPr>
            <p:nvPr/>
          </p:nvSpPr>
          <p:spPr bwMode="auto">
            <a:xfrm>
              <a:off x="7096646" y="1482423"/>
              <a:ext cx="4098873" cy="87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defTabSz="684117">
                <a:lnSpc>
                  <a:spcPct val="130000"/>
                </a:lnSpc>
                <a:spcBef>
                  <a:spcPct val="0"/>
                </a:spcBef>
              </a:pPr>
              <a:r>
                <a:rPr lang="en-US" altLang="zh-CN" dirty="0"/>
                <a:t>       </a:t>
              </a:r>
              <a:r>
                <a:rPr lang="zh-CN" altLang="zh-CN" dirty="0"/>
                <a:t>课程针对学生课程学习需求与困难提供给学生的信息、人员、资源、技术工具等学术与非学术性支持服务的总和。该维度从导学、助学、促学三个方面来考察其质量。</a:t>
              </a:r>
              <a:endParaRPr lang="en-US" altLang="zh-CN" sz="1400" dirty="0"/>
            </a:p>
          </p:txBody>
        </p:sp>
      </p:grpSp>
      <p:pic>
        <p:nvPicPr>
          <p:cNvPr id="3" name="图片 2">
            <a:extLst>
              <a:ext uri="{FF2B5EF4-FFF2-40B4-BE49-F238E27FC236}">
                <a16:creationId xmlns:a16="http://schemas.microsoft.com/office/drawing/2014/main" id="{1EE4A10F-039E-4A46-99ED-CC6A93F29261}"/>
              </a:ext>
            </a:extLst>
          </p:cNvPr>
          <p:cNvPicPr>
            <a:picLocks noChangeAspect="1"/>
          </p:cNvPicPr>
          <p:nvPr/>
        </p:nvPicPr>
        <p:blipFill>
          <a:blip r:embed="rId5"/>
          <a:stretch>
            <a:fillRect/>
          </a:stretch>
        </p:blipFill>
        <p:spPr>
          <a:xfrm>
            <a:off x="1030481" y="2941509"/>
            <a:ext cx="2493304" cy="3782799"/>
          </a:xfrm>
          <a:prstGeom prst="rect">
            <a:avLst/>
          </a:prstGeom>
        </p:spPr>
      </p:pic>
    </p:spTree>
    <p:custDataLst>
      <p:tags r:id="rId1"/>
    </p:custDataLst>
    <p:extLst>
      <p:ext uri="{BB962C8B-B14F-4D97-AF65-F5344CB8AC3E}">
        <p14:creationId xmlns:p14="http://schemas.microsoft.com/office/powerpoint/2010/main" val="36432786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94C366B-8A24-4ADF-8B49-87AF5E8024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700" y="993355"/>
            <a:ext cx="2761495" cy="5090072"/>
          </a:xfrm>
          <a:prstGeom prst="rect">
            <a:avLst/>
          </a:prstGeom>
        </p:spPr>
      </p:pic>
      <p:sp>
        <p:nvSpPr>
          <p:cNvPr id="4" name="矩形 3">
            <a:extLst>
              <a:ext uri="{FF2B5EF4-FFF2-40B4-BE49-F238E27FC236}">
                <a16:creationId xmlns:a16="http://schemas.microsoft.com/office/drawing/2014/main" id="{48FC52AD-4F94-4E84-9097-2CFF1D6FE576}"/>
              </a:ext>
            </a:extLst>
          </p:cNvPr>
          <p:cNvSpPr/>
          <p:nvPr/>
        </p:nvSpPr>
        <p:spPr>
          <a:xfrm>
            <a:off x="629890" y="5601739"/>
            <a:ext cx="3527659" cy="830997"/>
          </a:xfrm>
          <a:prstGeom prst="rect">
            <a:avLst/>
          </a:prstGeom>
        </p:spPr>
        <p:txBody>
          <a:bodyPr wrap="square">
            <a:spAutoFit/>
          </a:bodyPr>
          <a:lstStyle/>
          <a:p>
            <a:r>
              <a:rPr lang="ja-JP" altLang="en-US" sz="1600"/>
              <a:t>北京</a:t>
            </a:r>
            <a:r>
              <a:rPr lang="zh-CN" altLang="en-US" sz="1600" dirty="0"/>
              <a:t>开放大学每个行政班互动交流</a:t>
            </a:r>
            <a:r>
              <a:rPr lang="ja-JP" altLang="en-US" sz="1600"/>
              <a:t>的</a:t>
            </a:r>
            <a:r>
              <a:rPr lang="zh-CN" altLang="en-US" sz="1600" dirty="0"/>
              <a:t>社区，教师集中进行答疑、通知提醒等促学支持</a:t>
            </a:r>
          </a:p>
        </p:txBody>
      </p:sp>
      <p:pic>
        <p:nvPicPr>
          <p:cNvPr id="9" name="图片 8">
            <a:extLst>
              <a:ext uri="{FF2B5EF4-FFF2-40B4-BE49-F238E27FC236}">
                <a16:creationId xmlns:a16="http://schemas.microsoft.com/office/drawing/2014/main" id="{1537459E-4096-4157-8F1E-0FF8597DA55B}"/>
              </a:ext>
            </a:extLst>
          </p:cNvPr>
          <p:cNvPicPr>
            <a:picLocks noChangeAspect="1"/>
          </p:cNvPicPr>
          <p:nvPr/>
        </p:nvPicPr>
        <p:blipFill rotWithShape="1">
          <a:blip r:embed="rId5">
            <a:extLst>
              <a:ext uri="{28A0092B-C50C-407E-A947-70E740481C1C}">
                <a14:useLocalDpi xmlns:a14="http://schemas.microsoft.com/office/drawing/2010/main" val="0"/>
              </a:ext>
            </a:extLst>
          </a:blip>
          <a:srcRect t="20554"/>
          <a:stretch/>
        </p:blipFill>
        <p:spPr>
          <a:xfrm>
            <a:off x="533072" y="3046443"/>
            <a:ext cx="3686365" cy="2421634"/>
          </a:xfrm>
          <a:prstGeom prst="rect">
            <a:avLst/>
          </a:prstGeom>
        </p:spPr>
      </p:pic>
      <p:pic>
        <p:nvPicPr>
          <p:cNvPr id="11" name="图片 10">
            <a:extLst>
              <a:ext uri="{FF2B5EF4-FFF2-40B4-BE49-F238E27FC236}">
                <a16:creationId xmlns:a16="http://schemas.microsoft.com/office/drawing/2014/main" id="{A93E62D5-47D8-49E6-BD2E-9E10B95302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999" y="1234393"/>
            <a:ext cx="3651438" cy="1828894"/>
          </a:xfrm>
          <a:prstGeom prst="rect">
            <a:avLst/>
          </a:prstGeom>
        </p:spPr>
      </p:pic>
      <p:sp>
        <p:nvSpPr>
          <p:cNvPr id="13" name="矩形 12">
            <a:extLst>
              <a:ext uri="{FF2B5EF4-FFF2-40B4-BE49-F238E27FC236}">
                <a16:creationId xmlns:a16="http://schemas.microsoft.com/office/drawing/2014/main" id="{661671F1-F8EB-4764-B2F3-EBE341E51841}"/>
              </a:ext>
            </a:extLst>
          </p:cNvPr>
          <p:cNvSpPr/>
          <p:nvPr/>
        </p:nvSpPr>
        <p:spPr>
          <a:xfrm>
            <a:off x="5346700" y="6248070"/>
            <a:ext cx="3365024" cy="369332"/>
          </a:xfrm>
          <a:prstGeom prst="rect">
            <a:avLst/>
          </a:prstGeom>
        </p:spPr>
        <p:txBody>
          <a:bodyPr wrap="none">
            <a:spAutoFit/>
          </a:bodyPr>
          <a:lstStyle/>
          <a:p>
            <a:r>
              <a:rPr lang="zh-CN" altLang="en-US" dirty="0"/>
              <a:t>粉笔</a:t>
            </a:r>
            <a:r>
              <a:rPr lang="en-US" altLang="zh-CN" dirty="0"/>
              <a:t>App</a:t>
            </a:r>
            <a:r>
              <a:rPr lang="zh-CN" altLang="en-US" dirty="0"/>
              <a:t>公考系列课程学习指南</a:t>
            </a:r>
          </a:p>
        </p:txBody>
      </p:sp>
    </p:spTree>
    <p:custDataLst>
      <p:tags r:id="rId1"/>
    </p:custDataLst>
    <p:extLst>
      <p:ext uri="{BB962C8B-B14F-4D97-AF65-F5344CB8AC3E}">
        <p14:creationId xmlns:p14="http://schemas.microsoft.com/office/powerpoint/2010/main" val="31502779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EF5E5EA-2A1E-4EC0-B0B4-E699A7768E87}"/>
              </a:ext>
            </a:extLst>
          </p:cNvPr>
          <p:cNvPicPr>
            <a:picLocks noChangeAspect="1"/>
          </p:cNvPicPr>
          <p:nvPr/>
        </p:nvPicPr>
        <p:blipFill>
          <a:blip r:embed="rId4"/>
          <a:stretch>
            <a:fillRect/>
          </a:stretch>
        </p:blipFill>
        <p:spPr>
          <a:xfrm>
            <a:off x="306054" y="2982088"/>
            <a:ext cx="4050046" cy="3405758"/>
          </a:xfrm>
          <a:prstGeom prst="rect">
            <a:avLst/>
          </a:prstGeom>
        </p:spPr>
      </p:pic>
      <p:sp>
        <p:nvSpPr>
          <p:cNvPr id="7" name="文本框 6">
            <a:extLst>
              <a:ext uri="{FF2B5EF4-FFF2-40B4-BE49-F238E27FC236}">
                <a16:creationId xmlns:a16="http://schemas.microsoft.com/office/drawing/2014/main" id="{CC5E0402-E5CD-4B57-B207-DDF98B695F97}"/>
              </a:ext>
            </a:extLst>
          </p:cNvPr>
          <p:cNvSpPr txBox="1"/>
          <p:nvPr/>
        </p:nvSpPr>
        <p:spPr>
          <a:xfrm>
            <a:off x="501449" y="1162626"/>
            <a:ext cx="6963638" cy="369332"/>
          </a:xfrm>
          <a:prstGeom prst="rect">
            <a:avLst/>
          </a:prstGeom>
          <a:noFill/>
        </p:spPr>
        <p:txBody>
          <a:bodyPr wrap="square" rtlCol="0">
            <a:spAutoFit/>
          </a:bodyPr>
          <a:lstStyle/>
          <a:p>
            <a:r>
              <a:rPr lang="en-US" altLang="zh-CN" b="1" dirty="0">
                <a:solidFill>
                  <a:schemeClr val="tx1">
                    <a:lumMod val="75000"/>
                    <a:lumOff val="25000"/>
                  </a:schemeClr>
                </a:solidFill>
                <a:latin typeface="+mn-ea"/>
              </a:rPr>
              <a:t>5.  </a:t>
            </a:r>
            <a:r>
              <a:rPr lang="zh-CN" altLang="en-US" b="1" dirty="0">
                <a:solidFill>
                  <a:schemeClr val="tx1">
                    <a:lumMod val="75000"/>
                    <a:lumOff val="25000"/>
                  </a:schemeClr>
                </a:solidFill>
                <a:latin typeface="+mn-ea"/>
              </a:rPr>
              <a:t>学习评价</a:t>
            </a:r>
          </a:p>
        </p:txBody>
      </p:sp>
      <p:pic>
        <p:nvPicPr>
          <p:cNvPr id="8" name="图片 7">
            <a:extLst>
              <a:ext uri="{FF2B5EF4-FFF2-40B4-BE49-F238E27FC236}">
                <a16:creationId xmlns:a16="http://schemas.microsoft.com/office/drawing/2014/main" id="{2FB3E344-F058-4EAA-991F-4B55BE0CA759}"/>
              </a:ext>
            </a:extLst>
          </p:cNvPr>
          <p:cNvPicPr>
            <a:picLocks noChangeAspect="1"/>
          </p:cNvPicPr>
          <p:nvPr/>
        </p:nvPicPr>
        <p:blipFill rotWithShape="1">
          <a:blip r:embed="rId5"/>
          <a:srcRect b="13330"/>
          <a:stretch/>
        </p:blipFill>
        <p:spPr>
          <a:xfrm>
            <a:off x="4356100" y="3115314"/>
            <a:ext cx="4631660" cy="3050667"/>
          </a:xfrm>
          <a:prstGeom prst="rect">
            <a:avLst/>
          </a:prstGeom>
        </p:spPr>
      </p:pic>
      <p:sp>
        <p:nvSpPr>
          <p:cNvPr id="4" name="矩形 3">
            <a:extLst>
              <a:ext uri="{FF2B5EF4-FFF2-40B4-BE49-F238E27FC236}">
                <a16:creationId xmlns:a16="http://schemas.microsoft.com/office/drawing/2014/main" id="{0559F87A-5007-4E4D-BA87-D004EA453094}"/>
              </a:ext>
            </a:extLst>
          </p:cNvPr>
          <p:cNvSpPr/>
          <p:nvPr/>
        </p:nvSpPr>
        <p:spPr>
          <a:xfrm>
            <a:off x="5522113" y="6387846"/>
            <a:ext cx="2249334" cy="369332"/>
          </a:xfrm>
          <a:prstGeom prst="rect">
            <a:avLst/>
          </a:prstGeom>
        </p:spPr>
        <p:txBody>
          <a:bodyPr wrap="none">
            <a:spAutoFit/>
          </a:bodyPr>
          <a:lstStyle/>
          <a:p>
            <a:r>
              <a:rPr lang="en-US" altLang="zh-CN" dirty="0" err="1"/>
              <a:t>cmooc</a:t>
            </a:r>
            <a:r>
              <a:rPr lang="zh-CN" altLang="en-US" dirty="0"/>
              <a:t>评价设计方案</a:t>
            </a:r>
          </a:p>
        </p:txBody>
      </p:sp>
      <p:grpSp>
        <p:nvGrpSpPr>
          <p:cNvPr id="9" name="组合 8">
            <a:extLst>
              <a:ext uri="{FF2B5EF4-FFF2-40B4-BE49-F238E27FC236}">
                <a16:creationId xmlns:a16="http://schemas.microsoft.com/office/drawing/2014/main" id="{E8623465-9757-4B71-951B-36F2AFE15EE4}"/>
              </a:ext>
            </a:extLst>
          </p:cNvPr>
          <p:cNvGrpSpPr/>
          <p:nvPr/>
        </p:nvGrpSpPr>
        <p:grpSpPr>
          <a:xfrm>
            <a:off x="430417" y="1624411"/>
            <a:ext cx="8174786" cy="1067989"/>
            <a:chOff x="6941883" y="1481214"/>
            <a:chExt cx="4368482" cy="1087470"/>
          </a:xfrm>
        </p:grpSpPr>
        <p:sp>
          <p:nvSpPr>
            <p:cNvPr id="10" name="矩形 9">
              <a:extLst>
                <a:ext uri="{FF2B5EF4-FFF2-40B4-BE49-F238E27FC236}">
                  <a16:creationId xmlns:a16="http://schemas.microsoft.com/office/drawing/2014/main" id="{54535DCA-779F-4618-8573-D7D14DB4EE4F}"/>
                </a:ext>
              </a:extLst>
            </p:cNvPr>
            <p:cNvSpPr/>
            <p:nvPr/>
          </p:nvSpPr>
          <p:spPr>
            <a:xfrm>
              <a:off x="6941883" y="1481214"/>
              <a:ext cx="4368482" cy="1087470"/>
            </a:xfrm>
            <a:prstGeom prst="rect">
              <a:avLst/>
            </a:prstGeom>
            <a:solidFill>
              <a:schemeClr val="bg1"/>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17"/>
              <a:endParaRPr lang="zh-CN" altLang="en-US" sz="1400">
                <a:solidFill>
                  <a:prstClr val="white"/>
                </a:solidFill>
                <a:ea typeface="微软雅黑" panose="020B0503020204020204" pitchFamily="34" charset="-122"/>
              </a:endParaRPr>
            </a:p>
          </p:txBody>
        </p:sp>
        <p:sp>
          <p:nvSpPr>
            <p:cNvPr id="11" name="矩形 47">
              <a:extLst>
                <a:ext uri="{FF2B5EF4-FFF2-40B4-BE49-F238E27FC236}">
                  <a16:creationId xmlns:a16="http://schemas.microsoft.com/office/drawing/2014/main" id="{BA335EF5-1AC4-443B-B886-A139A8B54C15}"/>
                </a:ext>
              </a:extLst>
            </p:cNvPr>
            <p:cNvSpPr>
              <a:spLocks noChangeArrowheads="1"/>
            </p:cNvSpPr>
            <p:nvPr/>
          </p:nvSpPr>
          <p:spPr bwMode="auto">
            <a:xfrm>
              <a:off x="7062979" y="1641113"/>
              <a:ext cx="4126290" cy="76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defTabSz="684117">
                <a:lnSpc>
                  <a:spcPct val="130000"/>
                </a:lnSpc>
                <a:spcBef>
                  <a:spcPct val="0"/>
                </a:spcBef>
              </a:pPr>
              <a:r>
                <a:rPr lang="en-US" altLang="zh-CN" dirty="0"/>
                <a:t>       </a:t>
              </a:r>
              <a:r>
                <a:rPr lang="zh-CN" altLang="zh-CN" dirty="0"/>
                <a:t>课程对学生表现与学习结果是否达到课程预期学习目标的评价。该维度从目标导向、评价任务、评价操作性三个方面考察其质量。</a:t>
              </a:r>
              <a:endParaRPr lang="en-US" altLang="zh-CN" sz="1400" dirty="0"/>
            </a:p>
          </p:txBody>
        </p:sp>
      </p:grpSp>
    </p:spTree>
    <p:custDataLst>
      <p:tags r:id="rId1"/>
    </p:custDataLst>
    <p:extLst>
      <p:ext uri="{BB962C8B-B14F-4D97-AF65-F5344CB8AC3E}">
        <p14:creationId xmlns:p14="http://schemas.microsoft.com/office/powerpoint/2010/main" val="15024426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46A0A50-DA02-4573-951B-7DF8C7AB88C5}"/>
              </a:ext>
            </a:extLst>
          </p:cNvPr>
          <p:cNvSpPr txBox="1"/>
          <p:nvPr/>
        </p:nvSpPr>
        <p:spPr>
          <a:xfrm>
            <a:off x="405196" y="1164657"/>
            <a:ext cx="3146526" cy="369332"/>
          </a:xfrm>
          <a:prstGeom prst="rect">
            <a:avLst/>
          </a:prstGeom>
          <a:noFill/>
        </p:spPr>
        <p:txBody>
          <a:bodyPr wrap="square" rtlCol="0">
            <a:spAutoFit/>
          </a:bodyPr>
          <a:lstStyle/>
          <a:p>
            <a:r>
              <a:rPr lang="en-US" altLang="zh-CN" b="1" dirty="0">
                <a:solidFill>
                  <a:schemeClr val="tx1">
                    <a:lumMod val="75000"/>
                    <a:lumOff val="25000"/>
                  </a:schemeClr>
                </a:solidFill>
                <a:latin typeface="+mn-ea"/>
              </a:rPr>
              <a:t>6.  </a:t>
            </a:r>
            <a:r>
              <a:rPr lang="zh-CN" altLang="en-US" b="1" dirty="0">
                <a:solidFill>
                  <a:schemeClr val="tx1">
                    <a:lumMod val="75000"/>
                    <a:lumOff val="25000"/>
                  </a:schemeClr>
                </a:solidFill>
                <a:latin typeface="+mn-ea"/>
              </a:rPr>
              <a:t>媒体和技术环境</a:t>
            </a:r>
          </a:p>
        </p:txBody>
      </p:sp>
      <p:grpSp>
        <p:nvGrpSpPr>
          <p:cNvPr id="7" name="组合 6">
            <a:extLst>
              <a:ext uri="{FF2B5EF4-FFF2-40B4-BE49-F238E27FC236}">
                <a16:creationId xmlns:a16="http://schemas.microsoft.com/office/drawing/2014/main" id="{2087D470-ADE8-418A-9F14-392BDD09E33C}"/>
              </a:ext>
            </a:extLst>
          </p:cNvPr>
          <p:cNvGrpSpPr/>
          <p:nvPr/>
        </p:nvGrpSpPr>
        <p:grpSpPr>
          <a:xfrm>
            <a:off x="415449" y="1578844"/>
            <a:ext cx="8313103" cy="1182142"/>
            <a:chOff x="7006702" y="1439297"/>
            <a:chExt cx="4368482" cy="1087470"/>
          </a:xfrm>
        </p:grpSpPr>
        <p:sp>
          <p:nvSpPr>
            <p:cNvPr id="9" name="矩形 8">
              <a:extLst>
                <a:ext uri="{FF2B5EF4-FFF2-40B4-BE49-F238E27FC236}">
                  <a16:creationId xmlns:a16="http://schemas.microsoft.com/office/drawing/2014/main" id="{5BF873AB-AB4A-48B2-ADE3-3EA471CD57F6}"/>
                </a:ext>
              </a:extLst>
            </p:cNvPr>
            <p:cNvSpPr/>
            <p:nvPr/>
          </p:nvSpPr>
          <p:spPr>
            <a:xfrm>
              <a:off x="7006702" y="1439297"/>
              <a:ext cx="4368482" cy="1087470"/>
            </a:xfrm>
            <a:prstGeom prst="rect">
              <a:avLst/>
            </a:prstGeom>
            <a:solidFill>
              <a:schemeClr val="bg1"/>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17"/>
              <a:endParaRPr lang="zh-CN" altLang="en-US" sz="1400">
                <a:solidFill>
                  <a:prstClr val="white"/>
                </a:solidFill>
                <a:ea typeface="微软雅黑" panose="020B0503020204020204" pitchFamily="34" charset="-122"/>
              </a:endParaRPr>
            </a:p>
          </p:txBody>
        </p:sp>
        <p:sp>
          <p:nvSpPr>
            <p:cNvPr id="10" name="矩形 47">
              <a:extLst>
                <a:ext uri="{FF2B5EF4-FFF2-40B4-BE49-F238E27FC236}">
                  <a16:creationId xmlns:a16="http://schemas.microsoft.com/office/drawing/2014/main" id="{FFB36E03-1D06-4ABE-BAE8-6A6337F4A943}"/>
                </a:ext>
              </a:extLst>
            </p:cNvPr>
            <p:cNvSpPr>
              <a:spLocks noChangeArrowheads="1"/>
            </p:cNvSpPr>
            <p:nvPr/>
          </p:nvSpPr>
          <p:spPr bwMode="auto">
            <a:xfrm>
              <a:off x="7098840" y="1636262"/>
              <a:ext cx="4184206" cy="69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defTabSz="684117">
                <a:lnSpc>
                  <a:spcPct val="130000"/>
                </a:lnSpc>
                <a:spcBef>
                  <a:spcPct val="0"/>
                </a:spcBef>
              </a:pPr>
              <a:r>
                <a:rPr lang="en-US" altLang="zh-CN" dirty="0"/>
                <a:t>       </a:t>
              </a:r>
              <a:r>
                <a:rPr lang="zh-CN" altLang="zh-CN" dirty="0"/>
                <a:t>课程为呈现课程内容、开展教学、促进学习所选择、应用的媒体、技术系统与工具。该维度从技术的易用性、可获得性和规范性三个方面考察其质量。</a:t>
              </a:r>
              <a:endParaRPr lang="en-US" altLang="zh-CN" sz="1400" dirty="0"/>
            </a:p>
          </p:txBody>
        </p:sp>
      </p:grpSp>
      <p:pic>
        <p:nvPicPr>
          <p:cNvPr id="3" name="图片 2">
            <a:extLst>
              <a:ext uri="{FF2B5EF4-FFF2-40B4-BE49-F238E27FC236}">
                <a16:creationId xmlns:a16="http://schemas.microsoft.com/office/drawing/2014/main" id="{6156F2B6-10E7-4ACE-B4B4-088AF154C2A5}"/>
              </a:ext>
            </a:extLst>
          </p:cNvPr>
          <p:cNvPicPr>
            <a:picLocks noChangeAspect="1"/>
          </p:cNvPicPr>
          <p:nvPr/>
        </p:nvPicPr>
        <p:blipFill>
          <a:blip r:embed="rId4"/>
          <a:stretch>
            <a:fillRect/>
          </a:stretch>
        </p:blipFill>
        <p:spPr>
          <a:xfrm>
            <a:off x="2364013" y="2805841"/>
            <a:ext cx="4038600" cy="3933825"/>
          </a:xfrm>
          <a:prstGeom prst="rect">
            <a:avLst/>
          </a:prstGeom>
        </p:spPr>
      </p:pic>
    </p:spTree>
    <p:custDataLst>
      <p:tags r:id="rId1"/>
    </p:custDataLst>
    <p:extLst>
      <p:ext uri="{BB962C8B-B14F-4D97-AF65-F5344CB8AC3E}">
        <p14:creationId xmlns:p14="http://schemas.microsoft.com/office/powerpoint/2010/main" val="23222196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46A0A50-DA02-4573-951B-7DF8C7AB88C5}"/>
              </a:ext>
            </a:extLst>
          </p:cNvPr>
          <p:cNvSpPr txBox="1"/>
          <p:nvPr/>
        </p:nvSpPr>
        <p:spPr>
          <a:xfrm>
            <a:off x="405196" y="1164657"/>
            <a:ext cx="3146526" cy="369332"/>
          </a:xfrm>
          <a:prstGeom prst="rect">
            <a:avLst/>
          </a:prstGeom>
          <a:noFill/>
        </p:spPr>
        <p:txBody>
          <a:bodyPr wrap="square" rtlCol="0">
            <a:spAutoFit/>
          </a:bodyPr>
          <a:lstStyle/>
          <a:p>
            <a:r>
              <a:rPr lang="en-US" altLang="zh-CN" b="1" dirty="0">
                <a:solidFill>
                  <a:schemeClr val="tx1">
                    <a:lumMod val="75000"/>
                    <a:lumOff val="25000"/>
                  </a:schemeClr>
                </a:solidFill>
                <a:latin typeface="+mn-ea"/>
              </a:rPr>
              <a:t>6.  </a:t>
            </a:r>
            <a:r>
              <a:rPr lang="zh-CN" altLang="en-US" b="1" dirty="0">
                <a:solidFill>
                  <a:schemeClr val="tx1">
                    <a:lumMod val="75000"/>
                    <a:lumOff val="25000"/>
                  </a:schemeClr>
                </a:solidFill>
                <a:latin typeface="+mn-ea"/>
              </a:rPr>
              <a:t>媒体和技术环境</a:t>
            </a:r>
          </a:p>
        </p:txBody>
      </p:sp>
      <p:pic>
        <p:nvPicPr>
          <p:cNvPr id="8" name="图片 7">
            <a:extLst>
              <a:ext uri="{FF2B5EF4-FFF2-40B4-BE49-F238E27FC236}">
                <a16:creationId xmlns:a16="http://schemas.microsoft.com/office/drawing/2014/main" id="{1BCECA19-4889-4291-B923-9C008B3B4E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5401" y="1296812"/>
            <a:ext cx="2629035" cy="4613763"/>
          </a:xfrm>
          <a:prstGeom prst="rect">
            <a:avLst/>
          </a:prstGeom>
        </p:spPr>
      </p:pic>
      <p:sp>
        <p:nvSpPr>
          <p:cNvPr id="3" name="文本框 2">
            <a:extLst>
              <a:ext uri="{FF2B5EF4-FFF2-40B4-BE49-F238E27FC236}">
                <a16:creationId xmlns:a16="http://schemas.microsoft.com/office/drawing/2014/main" id="{7B60ADF2-0B77-4580-82C4-F903599E5F88}"/>
              </a:ext>
            </a:extLst>
          </p:cNvPr>
          <p:cNvSpPr txBox="1"/>
          <p:nvPr/>
        </p:nvSpPr>
        <p:spPr>
          <a:xfrm>
            <a:off x="4465253" y="6098058"/>
            <a:ext cx="4491655" cy="923330"/>
          </a:xfrm>
          <a:prstGeom prst="rect">
            <a:avLst/>
          </a:prstGeom>
          <a:noFill/>
        </p:spPr>
        <p:txBody>
          <a:bodyPr wrap="square" rtlCol="0">
            <a:spAutoFit/>
          </a:bodyPr>
          <a:lstStyle/>
          <a:p>
            <a:r>
              <a:rPr lang="zh-CN" altLang="en-US" dirty="0"/>
              <a:t>“新东方在线”</a:t>
            </a:r>
            <a:r>
              <a:rPr lang="en-US" altLang="zh-CN" dirty="0"/>
              <a:t>app</a:t>
            </a:r>
            <a:r>
              <a:rPr lang="zh-CN" altLang="en-US" dirty="0"/>
              <a:t> 在直播教学中提供多线路和视频音频的学习方式选择</a:t>
            </a:r>
          </a:p>
          <a:p>
            <a:endParaRPr lang="zh-CN" altLang="en-US" dirty="0"/>
          </a:p>
        </p:txBody>
      </p:sp>
      <p:sp>
        <p:nvSpPr>
          <p:cNvPr id="4" name="矩形 3">
            <a:extLst>
              <a:ext uri="{FF2B5EF4-FFF2-40B4-BE49-F238E27FC236}">
                <a16:creationId xmlns:a16="http://schemas.microsoft.com/office/drawing/2014/main" id="{E349C2AD-0059-4145-8DF4-F19C69036C17}"/>
              </a:ext>
            </a:extLst>
          </p:cNvPr>
          <p:cNvSpPr/>
          <p:nvPr/>
        </p:nvSpPr>
        <p:spPr>
          <a:xfrm>
            <a:off x="5280676" y="5496070"/>
            <a:ext cx="770022" cy="4023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D8D4B013-E36C-478D-9B18-B15C65DF65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241" y="2338894"/>
            <a:ext cx="2654436" cy="2838596"/>
          </a:xfrm>
          <a:prstGeom prst="rect">
            <a:avLst/>
          </a:prstGeom>
        </p:spPr>
      </p:pic>
      <p:sp>
        <p:nvSpPr>
          <p:cNvPr id="10" name="矩形 9">
            <a:extLst>
              <a:ext uri="{FF2B5EF4-FFF2-40B4-BE49-F238E27FC236}">
                <a16:creationId xmlns:a16="http://schemas.microsoft.com/office/drawing/2014/main" id="{DB2B7F7F-AFE6-45B0-A1C3-C947FE6F744D}"/>
              </a:ext>
            </a:extLst>
          </p:cNvPr>
          <p:cNvSpPr/>
          <p:nvPr/>
        </p:nvSpPr>
        <p:spPr>
          <a:xfrm>
            <a:off x="587268" y="6034467"/>
            <a:ext cx="3877985" cy="646331"/>
          </a:xfrm>
          <a:prstGeom prst="rect">
            <a:avLst/>
          </a:prstGeom>
        </p:spPr>
        <p:txBody>
          <a:bodyPr wrap="none">
            <a:spAutoFit/>
          </a:bodyPr>
          <a:lstStyle/>
          <a:p>
            <a:r>
              <a:rPr lang="zh-CN" altLang="en-US" dirty="0"/>
              <a:t>“新东方在线”</a:t>
            </a:r>
            <a:r>
              <a:rPr lang="en-US" altLang="zh-CN" dirty="0"/>
              <a:t>app</a:t>
            </a:r>
          </a:p>
          <a:p>
            <a:r>
              <a:rPr lang="ja-JP" altLang="en-US"/>
              <a:t>回放</a:t>
            </a:r>
            <a:r>
              <a:rPr lang="zh-CN" altLang="en-US" dirty="0"/>
              <a:t>学习界面简洁清晰，可操作性强</a:t>
            </a:r>
            <a:endParaRPr lang="en-US" altLang="zh-CN" dirty="0"/>
          </a:p>
        </p:txBody>
      </p:sp>
    </p:spTree>
    <p:custDataLst>
      <p:tags r:id="rId1"/>
    </p:custDataLst>
    <p:extLst>
      <p:ext uri="{BB962C8B-B14F-4D97-AF65-F5344CB8AC3E}">
        <p14:creationId xmlns:p14="http://schemas.microsoft.com/office/powerpoint/2010/main" val="2149688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2771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22541" name="文本框 1"/>
          <p:cNvSpPr txBox="1">
            <a:spLocks noChangeArrowheads="1"/>
          </p:cNvSpPr>
          <p:nvPr/>
        </p:nvSpPr>
        <p:spPr bwMode="auto">
          <a:xfrm>
            <a:off x="103585" y="3385080"/>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微软雅黑" panose="020B0503020204020204" pitchFamily="34" charset="-122"/>
              </a:defRPr>
            </a:lvl1pPr>
            <a:lvl2pPr marL="742950" indent="-285750">
              <a:defRPr sz="1300">
                <a:solidFill>
                  <a:schemeClr val="tx1"/>
                </a:solidFill>
                <a:latin typeface="Nexa Light" panose="02000000000000000000" pitchFamily="50" charset="0"/>
                <a:ea typeface="微软雅黑" panose="020B0503020204020204" pitchFamily="34" charset="-122"/>
              </a:defRPr>
            </a:lvl2pPr>
            <a:lvl3pPr marL="1143000" indent="-228600">
              <a:defRPr sz="1300">
                <a:solidFill>
                  <a:schemeClr val="tx1"/>
                </a:solidFill>
                <a:latin typeface="Nexa Light" panose="02000000000000000000" pitchFamily="50" charset="0"/>
                <a:ea typeface="微软雅黑" panose="020B0503020204020204" pitchFamily="34" charset="-122"/>
              </a:defRPr>
            </a:lvl3pPr>
            <a:lvl4pPr marL="1600200" indent="-228600">
              <a:defRPr sz="1300">
                <a:solidFill>
                  <a:schemeClr val="tx1"/>
                </a:solidFill>
                <a:latin typeface="Nexa Light" panose="02000000000000000000" pitchFamily="50" charset="0"/>
                <a:ea typeface="微软雅黑" panose="020B0503020204020204" pitchFamily="34" charset="-122"/>
              </a:defRPr>
            </a:lvl4pPr>
            <a:lvl5pPr marL="2057400" indent="-228600">
              <a:defRPr sz="1300">
                <a:solidFill>
                  <a:schemeClr val="tx1"/>
                </a:solidFill>
                <a:latin typeface="Nexa Light" panose="02000000000000000000"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9pPr>
          </a:lstStyle>
          <a:p>
            <a:pPr algn="ctr" eaLnBrk="1" fontAlgn="auto" hangingPunct="1">
              <a:spcBef>
                <a:spcPts val="0"/>
              </a:spcBef>
              <a:spcAft>
                <a:spcPts val="0"/>
              </a:spcAft>
              <a:defRPr/>
            </a:pPr>
            <a:r>
              <a:rPr lang="zh-CN" altLang="en-US" sz="2400" dirty="0">
                <a:solidFill>
                  <a:schemeClr val="bg1"/>
                </a:solidFill>
                <a:latin typeface="+mn-lt"/>
                <a:ea typeface="微软雅黑 Light" panose="020B0502040204020203" pitchFamily="34" charset="-122"/>
              </a:rPr>
              <a:t>目录 </a:t>
            </a:r>
            <a:r>
              <a:rPr lang="en-US" altLang="zh-CN" sz="2400" dirty="0">
                <a:solidFill>
                  <a:schemeClr val="bg1"/>
                </a:solidFill>
                <a:latin typeface="+mn-lt"/>
                <a:ea typeface="微软雅黑 Light" panose="020B0502040204020203" pitchFamily="34" charset="-122"/>
              </a:rPr>
              <a:t>/ </a:t>
            </a:r>
            <a:r>
              <a:rPr lang="en-US" altLang="zh-CN" sz="2000" dirty="0">
                <a:solidFill>
                  <a:schemeClr val="bg1"/>
                </a:solidFill>
                <a:latin typeface="+mn-lt"/>
                <a:ea typeface="微软雅黑 Light" panose="020B0502040204020203" pitchFamily="34" charset="-122"/>
              </a:rPr>
              <a:t>CONTENTS</a:t>
            </a:r>
            <a:endParaRPr lang="zh-CN" altLang="en-US" sz="2000" dirty="0">
              <a:solidFill>
                <a:schemeClr val="bg1"/>
              </a:solidFill>
              <a:latin typeface="+mn-lt"/>
              <a:ea typeface="微软雅黑 Light" panose="020B0502040204020203" pitchFamily="34" charset="-122"/>
            </a:endParaRPr>
          </a:p>
        </p:txBody>
      </p:sp>
      <p:pic>
        <p:nvPicPr>
          <p:cNvPr id="10244" name="图片 2" descr="C:\Users\Administrator\Desktop\logo\logo1.pnglogo1"/>
          <p:cNvPicPr>
            <a:picLocks noChangeAspect="1"/>
          </p:cNvPicPr>
          <p:nvPr/>
        </p:nvPicPr>
        <p:blipFill>
          <a:blip r:embed="rId4">
            <a:lum bright="70000" contrast="-70000"/>
          </a:blip>
          <a:srcRect/>
          <a:stretch>
            <a:fillRect/>
          </a:stretch>
        </p:blipFill>
        <p:spPr bwMode="auto">
          <a:xfrm>
            <a:off x="295275" y="2444486"/>
            <a:ext cx="2121694" cy="46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0" name="组合 25"/>
          <p:cNvGrpSpPr/>
          <p:nvPr/>
        </p:nvGrpSpPr>
        <p:grpSpPr bwMode="auto">
          <a:xfrm>
            <a:off x="4677918" y="4430686"/>
            <a:ext cx="359569" cy="360760"/>
            <a:chOff x="2558424" y="1401428"/>
            <a:chExt cx="1318727" cy="1318727"/>
          </a:xfrm>
        </p:grpSpPr>
        <p:sp>
          <p:nvSpPr>
            <p:cNvPr id="27" name="椭圆 26"/>
            <p:cNvSpPr/>
            <p:nvPr/>
          </p:nvSpPr>
          <p:spPr>
            <a:xfrm>
              <a:off x="2558424" y="1401428"/>
              <a:ext cx="1318727" cy="131872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10264" name="Freeform 11"/>
            <p:cNvSpPr/>
            <p:nvPr/>
          </p:nvSpPr>
          <p:spPr bwMode="auto">
            <a:xfrm>
              <a:off x="2676010" y="1814946"/>
              <a:ext cx="1083553" cy="597017"/>
            </a:xfrm>
            <a:custGeom>
              <a:avLst/>
              <a:gdLst>
                <a:gd name="T0" fmla="*/ 11105 w 683"/>
                <a:gd name="T1" fmla="*/ 187362 h 376"/>
                <a:gd name="T2" fmla="*/ 529878 w 683"/>
                <a:gd name="T3" fmla="*/ 1588 h 376"/>
                <a:gd name="T4" fmla="*/ 540983 w 683"/>
                <a:gd name="T5" fmla="*/ 1588 h 376"/>
                <a:gd name="T6" fmla="*/ 1070861 w 683"/>
                <a:gd name="T7" fmla="*/ 187362 h 376"/>
                <a:gd name="T8" fmla="*/ 1083553 w 683"/>
                <a:gd name="T9" fmla="*/ 204828 h 376"/>
                <a:gd name="T10" fmla="*/ 1070861 w 683"/>
                <a:gd name="T11" fmla="*/ 220706 h 376"/>
                <a:gd name="T12" fmla="*/ 890005 w 683"/>
                <a:gd name="T13" fmla="*/ 273104 h 376"/>
                <a:gd name="T14" fmla="*/ 536224 w 683"/>
                <a:gd name="T15" fmla="*/ 188950 h 376"/>
                <a:gd name="T16" fmla="*/ 520359 w 683"/>
                <a:gd name="T17" fmla="*/ 206415 h 376"/>
                <a:gd name="T18" fmla="*/ 536224 w 683"/>
                <a:gd name="T19" fmla="*/ 222294 h 376"/>
                <a:gd name="T20" fmla="*/ 864621 w 683"/>
                <a:gd name="T21" fmla="*/ 293745 h 376"/>
                <a:gd name="T22" fmla="*/ 864621 w 683"/>
                <a:gd name="T23" fmla="*/ 404892 h 376"/>
                <a:gd name="T24" fmla="*/ 864621 w 683"/>
                <a:gd name="T25" fmla="*/ 406480 h 376"/>
                <a:gd name="T26" fmla="*/ 534637 w 683"/>
                <a:gd name="T27" fmla="*/ 484282 h 376"/>
                <a:gd name="T28" fmla="*/ 206240 w 683"/>
                <a:gd name="T29" fmla="*/ 406480 h 376"/>
                <a:gd name="T30" fmla="*/ 206240 w 683"/>
                <a:gd name="T31" fmla="*/ 404892 h 376"/>
                <a:gd name="T32" fmla="*/ 206240 w 683"/>
                <a:gd name="T33" fmla="*/ 276279 h 376"/>
                <a:gd name="T34" fmla="*/ 112639 w 683"/>
                <a:gd name="T35" fmla="*/ 249286 h 376"/>
                <a:gd name="T36" fmla="*/ 112639 w 683"/>
                <a:gd name="T37" fmla="*/ 395365 h 376"/>
                <a:gd name="T38" fmla="*/ 145954 w 683"/>
                <a:gd name="T39" fmla="*/ 439824 h 376"/>
                <a:gd name="T40" fmla="*/ 118985 w 683"/>
                <a:gd name="T41" fmla="*/ 481107 h 376"/>
                <a:gd name="T42" fmla="*/ 130090 w 683"/>
                <a:gd name="T43" fmla="*/ 536680 h 376"/>
                <a:gd name="T44" fmla="*/ 44421 w 683"/>
                <a:gd name="T45" fmla="*/ 573200 h 376"/>
                <a:gd name="T46" fmla="*/ 61872 w 683"/>
                <a:gd name="T47" fmla="*/ 477931 h 376"/>
                <a:gd name="T48" fmla="*/ 41248 w 683"/>
                <a:gd name="T49" fmla="*/ 439824 h 376"/>
                <a:gd name="T50" fmla="*/ 72977 w 683"/>
                <a:gd name="T51" fmla="*/ 395365 h 376"/>
                <a:gd name="T52" fmla="*/ 72977 w 683"/>
                <a:gd name="T53" fmla="*/ 238172 h 376"/>
                <a:gd name="T54" fmla="*/ 12692 w 683"/>
                <a:gd name="T55" fmla="*/ 220706 h 376"/>
                <a:gd name="T56" fmla="*/ 0 w 683"/>
                <a:gd name="T57" fmla="*/ 204828 h 376"/>
                <a:gd name="T58" fmla="*/ 11105 w 683"/>
                <a:gd name="T59" fmla="*/ 187362 h 3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grpSp>
        <p:nvGrpSpPr>
          <p:cNvPr id="10251" name="组合 29"/>
          <p:cNvGrpSpPr>
            <a:grpSpLocks noChangeAspect="1"/>
          </p:cNvGrpSpPr>
          <p:nvPr/>
        </p:nvGrpSpPr>
        <p:grpSpPr bwMode="auto">
          <a:xfrm>
            <a:off x="4666060" y="2704042"/>
            <a:ext cx="359569" cy="360759"/>
            <a:chOff x="1928879" y="1944350"/>
            <a:chExt cx="1129689" cy="1129689"/>
          </a:xfrm>
        </p:grpSpPr>
        <p:sp>
          <p:nvSpPr>
            <p:cNvPr id="31" name="椭圆 30"/>
            <p:cNvSpPr/>
            <p:nvPr/>
          </p:nvSpPr>
          <p:spPr>
            <a:xfrm>
              <a:off x="1928879"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n w="0"/>
                <a:solidFill>
                  <a:schemeClr val="tx1"/>
                </a:solidFill>
                <a:effectLst>
                  <a:outerShdw blurRad="38100" dist="19050" dir="2700000" algn="tl" rotWithShape="0">
                    <a:schemeClr val="dk1">
                      <a:alpha val="40000"/>
                    </a:schemeClr>
                  </a:outerShdw>
                </a:effectLst>
              </a:endParaRPr>
            </a:p>
          </p:txBody>
        </p:sp>
        <p:sp>
          <p:nvSpPr>
            <p:cNvPr id="10262" name="Freeform 7"/>
            <p:cNvSpPr>
              <a:spLocks noEditPoints="1"/>
            </p:cNvSpPr>
            <p:nvPr/>
          </p:nvSpPr>
          <p:spPr bwMode="auto">
            <a:xfrm>
              <a:off x="2108994" y="2226858"/>
              <a:ext cx="751325" cy="615695"/>
            </a:xfrm>
            <a:custGeom>
              <a:avLst/>
              <a:gdLst>
                <a:gd name="T0" fmla="*/ 413696 w 563"/>
                <a:gd name="T1" fmla="*/ 496830 h 461"/>
                <a:gd name="T2" fmla="*/ 428375 w 563"/>
                <a:gd name="T3" fmla="*/ 494159 h 461"/>
                <a:gd name="T4" fmla="*/ 736645 w 563"/>
                <a:gd name="T5" fmla="*/ 331220 h 461"/>
                <a:gd name="T6" fmla="*/ 745987 w 563"/>
                <a:gd name="T7" fmla="*/ 301837 h 461"/>
                <a:gd name="T8" fmla="*/ 716628 w 563"/>
                <a:gd name="T9" fmla="*/ 293824 h 461"/>
                <a:gd name="T10" fmla="*/ 415030 w 563"/>
                <a:gd name="T11" fmla="*/ 452756 h 461"/>
                <a:gd name="T12" fmla="*/ 78736 w 563"/>
                <a:gd name="T13" fmla="*/ 380636 h 461"/>
                <a:gd name="T14" fmla="*/ 50711 w 563"/>
                <a:gd name="T15" fmla="*/ 337898 h 461"/>
                <a:gd name="T16" fmla="*/ 94750 w 563"/>
                <a:gd name="T17" fmla="*/ 309851 h 461"/>
                <a:gd name="T18" fmla="*/ 417699 w 563"/>
                <a:gd name="T19" fmla="*/ 377965 h 461"/>
                <a:gd name="T20" fmla="*/ 428375 w 563"/>
                <a:gd name="T21" fmla="*/ 375293 h 461"/>
                <a:gd name="T22" fmla="*/ 736645 w 563"/>
                <a:gd name="T23" fmla="*/ 212355 h 461"/>
                <a:gd name="T24" fmla="*/ 745987 w 563"/>
                <a:gd name="T25" fmla="*/ 184308 h 461"/>
                <a:gd name="T26" fmla="*/ 716628 w 563"/>
                <a:gd name="T27" fmla="*/ 174959 h 461"/>
                <a:gd name="T28" fmla="*/ 413696 w 563"/>
                <a:gd name="T29" fmla="*/ 335227 h 461"/>
                <a:gd name="T30" fmla="*/ 78736 w 563"/>
                <a:gd name="T31" fmla="*/ 263106 h 461"/>
                <a:gd name="T32" fmla="*/ 50711 w 563"/>
                <a:gd name="T33" fmla="*/ 219032 h 461"/>
                <a:gd name="T34" fmla="*/ 94750 w 563"/>
                <a:gd name="T35" fmla="*/ 190986 h 461"/>
                <a:gd name="T36" fmla="*/ 397682 w 563"/>
                <a:gd name="T37" fmla="*/ 255093 h 461"/>
                <a:gd name="T38" fmla="*/ 408358 w 563"/>
                <a:gd name="T39" fmla="*/ 252422 h 461"/>
                <a:gd name="T40" fmla="*/ 717962 w 563"/>
                <a:gd name="T41" fmla="*/ 92154 h 461"/>
                <a:gd name="T42" fmla="*/ 713959 w 563"/>
                <a:gd name="T43" fmla="*/ 64107 h 461"/>
                <a:gd name="T44" fmla="*/ 413696 w 563"/>
                <a:gd name="T45" fmla="*/ 5342 h 461"/>
                <a:gd name="T46" fmla="*/ 332291 w 563"/>
                <a:gd name="T47" fmla="*/ 16027 h 461"/>
                <a:gd name="T48" fmla="*/ 54715 w 563"/>
                <a:gd name="T49" fmla="*/ 152254 h 461"/>
                <a:gd name="T50" fmla="*/ 44039 w 563"/>
                <a:gd name="T51" fmla="*/ 158932 h 461"/>
                <a:gd name="T52" fmla="*/ 9342 w 563"/>
                <a:gd name="T53" fmla="*/ 209684 h 461"/>
                <a:gd name="T54" fmla="*/ 33363 w 563"/>
                <a:gd name="T55" fmla="*/ 285811 h 461"/>
                <a:gd name="T56" fmla="*/ 9342 w 563"/>
                <a:gd name="T57" fmla="*/ 328549 h 461"/>
                <a:gd name="T58" fmla="*/ 33363 w 563"/>
                <a:gd name="T59" fmla="*/ 404676 h 461"/>
                <a:gd name="T60" fmla="*/ 9342 w 563"/>
                <a:gd name="T61" fmla="*/ 447414 h 461"/>
                <a:gd name="T62" fmla="*/ 69394 w 563"/>
                <a:gd name="T63" fmla="*/ 540903 h 461"/>
                <a:gd name="T64" fmla="*/ 415030 w 563"/>
                <a:gd name="T65" fmla="*/ 614359 h 461"/>
                <a:gd name="T66" fmla="*/ 428375 w 563"/>
                <a:gd name="T67" fmla="*/ 613024 h 461"/>
                <a:gd name="T68" fmla="*/ 736645 w 563"/>
                <a:gd name="T69" fmla="*/ 450085 h 461"/>
                <a:gd name="T70" fmla="*/ 745987 w 563"/>
                <a:gd name="T71" fmla="*/ 420703 h 461"/>
                <a:gd name="T72" fmla="*/ 716628 w 563"/>
                <a:gd name="T73" fmla="*/ 411354 h 461"/>
                <a:gd name="T74" fmla="*/ 413696 w 563"/>
                <a:gd name="T75" fmla="*/ 571621 h 461"/>
                <a:gd name="T76" fmla="*/ 78736 w 563"/>
                <a:gd name="T77" fmla="*/ 499501 h 461"/>
                <a:gd name="T78" fmla="*/ 50711 w 563"/>
                <a:gd name="T79" fmla="*/ 455427 h 461"/>
                <a:gd name="T80" fmla="*/ 94750 w 563"/>
                <a:gd name="T81" fmla="*/ 427380 h 461"/>
                <a:gd name="T82" fmla="*/ 413696 w 563"/>
                <a:gd name="T83" fmla="*/ 496830 h 461"/>
                <a:gd name="T84" fmla="*/ 395013 w 563"/>
                <a:gd name="T85" fmla="*/ 76127 h 461"/>
                <a:gd name="T86" fmla="*/ 539139 w 563"/>
                <a:gd name="T87" fmla="*/ 104174 h 461"/>
                <a:gd name="T88" fmla="*/ 476417 w 563"/>
                <a:gd name="T89" fmla="*/ 134892 h 461"/>
                <a:gd name="T90" fmla="*/ 332291 w 563"/>
                <a:gd name="T91" fmla="*/ 105510 h 461"/>
                <a:gd name="T92" fmla="*/ 395013 w 563"/>
                <a:gd name="T93" fmla="*/ 76127 h 4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grpSp>
        <p:nvGrpSpPr>
          <p:cNvPr id="10252" name="组合 32"/>
          <p:cNvGrpSpPr>
            <a:grpSpLocks noChangeAspect="1"/>
          </p:cNvGrpSpPr>
          <p:nvPr/>
        </p:nvGrpSpPr>
        <p:grpSpPr bwMode="auto">
          <a:xfrm>
            <a:off x="4666060" y="2160874"/>
            <a:ext cx="359569" cy="360760"/>
            <a:chOff x="1928879" y="1944350"/>
            <a:chExt cx="1129689" cy="1129689"/>
          </a:xfrm>
        </p:grpSpPr>
        <p:sp>
          <p:nvSpPr>
            <p:cNvPr id="34" name="椭圆 33"/>
            <p:cNvSpPr/>
            <p:nvPr/>
          </p:nvSpPr>
          <p:spPr>
            <a:xfrm>
              <a:off x="1928879"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10260" name="Freeform 18"/>
            <p:cNvSpPr>
              <a:spLocks noEditPoints="1"/>
            </p:cNvSpPr>
            <p:nvPr/>
          </p:nvSpPr>
          <p:spPr bwMode="auto">
            <a:xfrm>
              <a:off x="2155101" y="2105687"/>
              <a:ext cx="659346" cy="790830"/>
            </a:xfrm>
            <a:custGeom>
              <a:avLst/>
              <a:gdLst>
                <a:gd name="T0" fmla="*/ 659346 w 456"/>
                <a:gd name="T1" fmla="*/ 761968 h 548"/>
                <a:gd name="T2" fmla="*/ 630427 w 456"/>
                <a:gd name="T3" fmla="*/ 790830 h 548"/>
                <a:gd name="T4" fmla="*/ 121458 w 456"/>
                <a:gd name="T5" fmla="*/ 790830 h 548"/>
                <a:gd name="T6" fmla="*/ 0 w 456"/>
                <a:gd name="T7" fmla="*/ 669608 h 548"/>
                <a:gd name="T8" fmla="*/ 121458 w 456"/>
                <a:gd name="T9" fmla="*/ 548386 h 548"/>
                <a:gd name="T10" fmla="*/ 630427 w 456"/>
                <a:gd name="T11" fmla="*/ 548386 h 548"/>
                <a:gd name="T12" fmla="*/ 659346 w 456"/>
                <a:gd name="T13" fmla="*/ 575805 h 548"/>
                <a:gd name="T14" fmla="*/ 630427 w 456"/>
                <a:gd name="T15" fmla="*/ 604667 h 548"/>
                <a:gd name="T16" fmla="*/ 130134 w 456"/>
                <a:gd name="T17" fmla="*/ 604667 h 548"/>
                <a:gd name="T18" fmla="*/ 65067 w 456"/>
                <a:gd name="T19" fmla="*/ 669608 h 548"/>
                <a:gd name="T20" fmla="*/ 130134 w 456"/>
                <a:gd name="T21" fmla="*/ 734548 h 548"/>
                <a:gd name="T22" fmla="*/ 630427 w 456"/>
                <a:gd name="T23" fmla="*/ 734548 h 548"/>
                <a:gd name="T24" fmla="*/ 659346 w 456"/>
                <a:gd name="T25" fmla="*/ 761968 h 548"/>
                <a:gd name="T26" fmla="*/ 339795 w 456"/>
                <a:gd name="T27" fmla="*/ 112563 h 548"/>
                <a:gd name="T28" fmla="*/ 446794 w 456"/>
                <a:gd name="T29" fmla="*/ 8659 h 548"/>
                <a:gd name="T30" fmla="*/ 446794 w 456"/>
                <a:gd name="T31" fmla="*/ 0 h 548"/>
                <a:gd name="T32" fmla="*/ 438118 w 456"/>
                <a:gd name="T33" fmla="*/ 0 h 548"/>
                <a:gd name="T34" fmla="*/ 329673 w 456"/>
                <a:gd name="T35" fmla="*/ 103905 h 548"/>
                <a:gd name="T36" fmla="*/ 331119 w 456"/>
                <a:gd name="T37" fmla="*/ 111120 h 548"/>
                <a:gd name="T38" fmla="*/ 339795 w 456"/>
                <a:gd name="T39" fmla="*/ 112563 h 548"/>
                <a:gd name="T40" fmla="*/ 537888 w 456"/>
                <a:gd name="T41" fmla="*/ 197708 h 548"/>
                <a:gd name="T42" fmla="*/ 426551 w 456"/>
                <a:gd name="T43" fmla="*/ 122665 h 548"/>
                <a:gd name="T44" fmla="*/ 335457 w 456"/>
                <a:gd name="T45" fmla="*/ 141426 h 548"/>
                <a:gd name="T46" fmla="*/ 245809 w 456"/>
                <a:gd name="T47" fmla="*/ 122665 h 548"/>
                <a:gd name="T48" fmla="*/ 134472 w 456"/>
                <a:gd name="T49" fmla="*/ 197708 h 548"/>
                <a:gd name="T50" fmla="*/ 253038 w 456"/>
                <a:gd name="T51" fmla="*/ 492104 h 548"/>
                <a:gd name="T52" fmla="*/ 335457 w 456"/>
                <a:gd name="T53" fmla="*/ 473344 h 548"/>
                <a:gd name="T54" fmla="*/ 419321 w 456"/>
                <a:gd name="T55" fmla="*/ 492104 h 548"/>
                <a:gd name="T56" fmla="*/ 537888 w 456"/>
                <a:gd name="T57" fmla="*/ 197708 h 548"/>
                <a:gd name="T58" fmla="*/ 248701 w 456"/>
                <a:gd name="T59" fmla="*/ 181833 h 548"/>
                <a:gd name="T60" fmla="*/ 242917 w 456"/>
                <a:gd name="T61" fmla="*/ 181833 h 548"/>
                <a:gd name="T62" fmla="*/ 185080 w 456"/>
                <a:gd name="T63" fmla="*/ 232342 h 548"/>
                <a:gd name="T64" fmla="*/ 172066 w 456"/>
                <a:gd name="T65" fmla="*/ 243887 h 548"/>
                <a:gd name="T66" fmla="*/ 170620 w 456"/>
                <a:gd name="T67" fmla="*/ 243887 h 548"/>
                <a:gd name="T68" fmla="*/ 167728 w 456"/>
                <a:gd name="T69" fmla="*/ 242444 h 548"/>
                <a:gd name="T70" fmla="*/ 157607 w 456"/>
                <a:gd name="T71" fmla="*/ 226570 h 548"/>
                <a:gd name="T72" fmla="*/ 242917 w 456"/>
                <a:gd name="T73" fmla="*/ 152971 h 548"/>
                <a:gd name="T74" fmla="*/ 250147 w 456"/>
                <a:gd name="T75" fmla="*/ 152971 h 548"/>
                <a:gd name="T76" fmla="*/ 261714 w 456"/>
                <a:gd name="T77" fmla="*/ 168845 h 548"/>
                <a:gd name="T78" fmla="*/ 248701 w 456"/>
                <a:gd name="T79" fmla="*/ 181833 h 5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grpSp>
        <p:nvGrpSpPr>
          <p:cNvPr id="10253" name="组合 35"/>
          <p:cNvGrpSpPr>
            <a:grpSpLocks noChangeAspect="1"/>
          </p:cNvGrpSpPr>
          <p:nvPr/>
        </p:nvGrpSpPr>
        <p:grpSpPr bwMode="auto">
          <a:xfrm>
            <a:off x="4662255" y="3290068"/>
            <a:ext cx="359569" cy="360759"/>
            <a:chOff x="1928879" y="1944350"/>
            <a:chExt cx="1129689" cy="1129689"/>
          </a:xfrm>
        </p:grpSpPr>
        <p:sp>
          <p:nvSpPr>
            <p:cNvPr id="39" name="椭圆 38"/>
            <p:cNvSpPr/>
            <p:nvPr/>
          </p:nvSpPr>
          <p:spPr>
            <a:xfrm>
              <a:off x="1928879"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grpSp>
          <p:nvGrpSpPr>
            <p:cNvPr id="40" name="组合 39"/>
            <p:cNvGrpSpPr/>
            <p:nvPr/>
          </p:nvGrpSpPr>
          <p:grpSpPr>
            <a:xfrm>
              <a:off x="2119073" y="2251134"/>
              <a:ext cx="749300" cy="509588"/>
              <a:chOff x="3897313" y="2016126"/>
              <a:chExt cx="749300" cy="509588"/>
            </a:xfrm>
            <a:solidFill>
              <a:schemeClr val="bg1"/>
            </a:solidFill>
          </p:grpSpPr>
          <p:sp>
            <p:nvSpPr>
              <p:cNvPr id="41"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2" name="Freeform 24"/>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3" name="Freeform 25"/>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4" name="Freeform 26"/>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5" name="Freeform 27"/>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6" name="Freeform 28"/>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7" name="Freeform 29"/>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8" name="Freeform 30"/>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9" name="Freeform 31"/>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50" name="Freeform 32"/>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51" name="Freeform 33"/>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grpSp>
      </p:grpSp>
      <p:grpSp>
        <p:nvGrpSpPr>
          <p:cNvPr id="10254" name="组合 51"/>
          <p:cNvGrpSpPr>
            <a:grpSpLocks noChangeAspect="1"/>
          </p:cNvGrpSpPr>
          <p:nvPr/>
        </p:nvGrpSpPr>
        <p:grpSpPr bwMode="auto">
          <a:xfrm>
            <a:off x="4658576" y="3851805"/>
            <a:ext cx="359569" cy="360760"/>
            <a:chOff x="2817516" y="1944350"/>
            <a:chExt cx="1129689" cy="1129689"/>
          </a:xfrm>
        </p:grpSpPr>
        <p:sp>
          <p:nvSpPr>
            <p:cNvPr id="53" name="椭圆 52"/>
            <p:cNvSpPr/>
            <p:nvPr/>
          </p:nvSpPr>
          <p:spPr>
            <a:xfrm>
              <a:off x="2817516"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10256" name="Freeform 5"/>
            <p:cNvSpPr>
              <a:spLocks noEditPoints="1"/>
            </p:cNvSpPr>
            <p:nvPr/>
          </p:nvSpPr>
          <p:spPr bwMode="auto">
            <a:xfrm>
              <a:off x="3195035" y="2160665"/>
              <a:ext cx="444894" cy="657916"/>
            </a:xfrm>
            <a:custGeom>
              <a:avLst/>
              <a:gdLst>
                <a:gd name="T0" fmla="*/ 266092 w 316"/>
                <a:gd name="T1" fmla="*/ 22541 h 467"/>
                <a:gd name="T2" fmla="*/ 316776 w 316"/>
                <a:gd name="T3" fmla="*/ 9862 h 467"/>
                <a:gd name="T4" fmla="*/ 422368 w 316"/>
                <a:gd name="T5" fmla="*/ 73258 h 467"/>
                <a:gd name="T6" fmla="*/ 435039 w 316"/>
                <a:gd name="T7" fmla="*/ 125384 h 467"/>
                <a:gd name="T8" fmla="*/ 419552 w 316"/>
                <a:gd name="T9" fmla="*/ 147925 h 467"/>
                <a:gd name="T10" fmla="*/ 252013 w 316"/>
                <a:gd name="T11" fmla="*/ 46491 h 467"/>
                <a:gd name="T12" fmla="*/ 266092 w 316"/>
                <a:gd name="T13" fmla="*/ 22541 h 467"/>
                <a:gd name="T14" fmla="*/ 230894 w 316"/>
                <a:gd name="T15" fmla="*/ 81711 h 467"/>
                <a:gd name="T16" fmla="*/ 206960 w 316"/>
                <a:gd name="T17" fmla="*/ 119749 h 467"/>
                <a:gd name="T18" fmla="*/ 374499 w 316"/>
                <a:gd name="T19" fmla="*/ 221184 h 467"/>
                <a:gd name="T20" fmla="*/ 398434 w 316"/>
                <a:gd name="T21" fmla="*/ 183146 h 467"/>
                <a:gd name="T22" fmla="*/ 230894 w 316"/>
                <a:gd name="T23" fmla="*/ 81711 h 467"/>
                <a:gd name="T24" fmla="*/ 2816 w 316"/>
                <a:gd name="T25" fmla="*/ 628331 h 467"/>
                <a:gd name="T26" fmla="*/ 18303 w 316"/>
                <a:gd name="T27" fmla="*/ 498720 h 467"/>
                <a:gd name="T28" fmla="*/ 126710 w 316"/>
                <a:gd name="T29" fmla="*/ 564934 h 467"/>
                <a:gd name="T30" fmla="*/ 18303 w 316"/>
                <a:gd name="T31" fmla="*/ 638193 h 467"/>
                <a:gd name="T32" fmla="*/ 2816 w 316"/>
                <a:gd name="T33" fmla="*/ 628331 h 467"/>
                <a:gd name="T34" fmla="*/ 28158 w 316"/>
                <a:gd name="T35" fmla="*/ 417009 h 467"/>
                <a:gd name="T36" fmla="*/ 187250 w 316"/>
                <a:gd name="T37" fmla="*/ 153561 h 467"/>
                <a:gd name="T38" fmla="*/ 242157 w 316"/>
                <a:gd name="T39" fmla="*/ 187372 h 467"/>
                <a:gd name="T40" fmla="*/ 83066 w 316"/>
                <a:gd name="T41" fmla="*/ 450820 h 467"/>
                <a:gd name="T42" fmla="*/ 28158 w 316"/>
                <a:gd name="T43" fmla="*/ 417009 h 467"/>
                <a:gd name="T44" fmla="*/ 139381 w 316"/>
                <a:gd name="T45" fmla="*/ 484632 h 467"/>
                <a:gd name="T46" fmla="*/ 298473 w 316"/>
                <a:gd name="T47" fmla="*/ 222593 h 467"/>
                <a:gd name="T48" fmla="*/ 354789 w 316"/>
                <a:gd name="T49" fmla="*/ 256404 h 467"/>
                <a:gd name="T50" fmla="*/ 195697 w 316"/>
                <a:gd name="T51" fmla="*/ 518443 h 467"/>
                <a:gd name="T52" fmla="*/ 139381 w 316"/>
                <a:gd name="T53" fmla="*/ 484632 h 467"/>
                <a:gd name="T54" fmla="*/ 133750 w 316"/>
                <a:gd name="T55" fmla="*/ 628331 h 467"/>
                <a:gd name="T56" fmla="*/ 423776 w 316"/>
                <a:gd name="T57" fmla="*/ 628331 h 467"/>
                <a:gd name="T58" fmla="*/ 437855 w 316"/>
                <a:gd name="T59" fmla="*/ 642419 h 467"/>
                <a:gd name="T60" fmla="*/ 423776 w 316"/>
                <a:gd name="T61" fmla="*/ 657916 h 467"/>
                <a:gd name="T62" fmla="*/ 133750 w 316"/>
                <a:gd name="T63" fmla="*/ 657916 h 467"/>
                <a:gd name="T64" fmla="*/ 118263 w 316"/>
                <a:gd name="T65" fmla="*/ 642419 h 467"/>
                <a:gd name="T66" fmla="*/ 133750 w 316"/>
                <a:gd name="T67" fmla="*/ 628331 h 4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sp>
        <p:nvSpPr>
          <p:cNvPr id="36" name="矩形 35">
            <a:extLst>
              <a:ext uri="{FF2B5EF4-FFF2-40B4-BE49-F238E27FC236}">
                <a16:creationId xmlns:a16="http://schemas.microsoft.com/office/drawing/2014/main" id="{C339D202-C2F9-4633-BAD9-2AC2F87C0CE6}"/>
              </a:ext>
            </a:extLst>
          </p:cNvPr>
          <p:cNvSpPr/>
          <p:nvPr/>
        </p:nvSpPr>
        <p:spPr>
          <a:xfrm>
            <a:off x="5178029" y="2140876"/>
            <a:ext cx="2914580" cy="369332"/>
          </a:xfrm>
          <a:prstGeom prst="rect">
            <a:avLst/>
          </a:prstGeom>
        </p:spPr>
        <p:txBody>
          <a:bodyPr wrap="none">
            <a:spAutoFit/>
          </a:bodyPr>
          <a:lstStyle/>
          <a:p>
            <a:pPr eaLnBrk="1" fontAlgn="auto" hangingPunct="1">
              <a:spcBef>
                <a:spcPts val="0"/>
              </a:spcBef>
              <a:spcAft>
                <a:spcPts val="0"/>
              </a:spcAft>
              <a:defRPr/>
            </a:pPr>
            <a:r>
              <a:rPr lang="en-US" altLang="zh-CN" kern="100" dirty="0">
                <a:latin typeface="+mn-ea"/>
                <a:ea typeface="+mn-ea"/>
                <a:cs typeface="Times New Roman" panose="02020603050405020304" pitchFamily="18" charset="0"/>
              </a:rPr>
              <a:t>1.</a:t>
            </a:r>
            <a:r>
              <a:rPr lang="zh-CN" altLang="en-US" kern="100" dirty="0">
                <a:latin typeface="+mn-ea"/>
                <a:ea typeface="+mn-ea"/>
                <a:cs typeface="Times New Roman" panose="02020603050405020304" pitchFamily="18" charset="0"/>
              </a:rPr>
              <a:t>在线课程的质量是什么？</a:t>
            </a:r>
            <a:endParaRPr lang="zh-CN" altLang="zh-CN" kern="100" dirty="0">
              <a:latin typeface="+mn-ea"/>
              <a:ea typeface="+mn-ea"/>
              <a:cs typeface="Times New Roman" panose="02020603050405020304" pitchFamily="18" charset="0"/>
            </a:endParaRPr>
          </a:p>
        </p:txBody>
      </p:sp>
      <p:sp>
        <p:nvSpPr>
          <p:cNvPr id="37" name="矩形 36">
            <a:extLst>
              <a:ext uri="{FF2B5EF4-FFF2-40B4-BE49-F238E27FC236}">
                <a16:creationId xmlns:a16="http://schemas.microsoft.com/office/drawing/2014/main" id="{6CEC2565-632E-4005-9031-68F6E231DF40}"/>
              </a:ext>
            </a:extLst>
          </p:cNvPr>
          <p:cNvSpPr/>
          <p:nvPr/>
        </p:nvSpPr>
        <p:spPr>
          <a:xfrm>
            <a:off x="5178029" y="2711186"/>
            <a:ext cx="2222083"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ea typeface="+mn-ea"/>
                <a:cs typeface="Times New Roman" panose="02020603050405020304" pitchFamily="18" charset="0"/>
              </a:rPr>
              <a:t>2.</a:t>
            </a:r>
            <a:r>
              <a:rPr lang="zh-CN" altLang="en-US" kern="100" dirty="0">
                <a:latin typeface="+mn-ea"/>
                <a:ea typeface="+mn-ea"/>
                <a:cs typeface="Times New Roman" panose="02020603050405020304" pitchFamily="18" charset="0"/>
              </a:rPr>
              <a:t>已有在线课程标准</a:t>
            </a:r>
            <a:endParaRPr lang="zh-CN" altLang="zh-CN" kern="100" dirty="0">
              <a:latin typeface="+mn-ea"/>
              <a:ea typeface="+mn-ea"/>
              <a:cs typeface="Times New Roman" panose="02020603050405020304" pitchFamily="18" charset="0"/>
            </a:endParaRPr>
          </a:p>
        </p:txBody>
      </p:sp>
      <p:sp>
        <p:nvSpPr>
          <p:cNvPr id="38" name="矩形 37">
            <a:extLst>
              <a:ext uri="{FF2B5EF4-FFF2-40B4-BE49-F238E27FC236}">
                <a16:creationId xmlns:a16="http://schemas.microsoft.com/office/drawing/2014/main" id="{C5208601-3B57-4551-8BAC-3129E8A22FB9}"/>
              </a:ext>
            </a:extLst>
          </p:cNvPr>
          <p:cNvSpPr/>
          <p:nvPr/>
        </p:nvSpPr>
        <p:spPr>
          <a:xfrm>
            <a:off x="5178029" y="3281495"/>
            <a:ext cx="2452916"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ea typeface="+mn-ea"/>
                <a:cs typeface="Times New Roman" panose="02020603050405020304" pitchFamily="18" charset="0"/>
              </a:rPr>
              <a:t>3.</a:t>
            </a:r>
            <a:r>
              <a:rPr lang="zh-CN" altLang="en-US" kern="100" dirty="0">
                <a:latin typeface="+mn-ea"/>
                <a:ea typeface="+mn-ea"/>
                <a:cs typeface="Times New Roman" panose="02020603050405020304" pitchFamily="18" charset="0"/>
              </a:rPr>
              <a:t>在线课程的评价框架</a:t>
            </a:r>
            <a:endParaRPr lang="zh-CN" altLang="zh-CN" kern="100" dirty="0">
              <a:latin typeface="+mn-ea"/>
              <a:ea typeface="+mn-ea"/>
              <a:cs typeface="Times New Roman" panose="02020603050405020304" pitchFamily="18" charset="0"/>
            </a:endParaRPr>
          </a:p>
        </p:txBody>
      </p:sp>
      <p:sp>
        <p:nvSpPr>
          <p:cNvPr id="52" name="矩形 51">
            <a:extLst>
              <a:ext uri="{FF2B5EF4-FFF2-40B4-BE49-F238E27FC236}">
                <a16:creationId xmlns:a16="http://schemas.microsoft.com/office/drawing/2014/main" id="{6C21B437-4CCB-461C-9DD5-3E5B478E9650}"/>
              </a:ext>
            </a:extLst>
          </p:cNvPr>
          <p:cNvSpPr/>
          <p:nvPr/>
        </p:nvSpPr>
        <p:spPr>
          <a:xfrm>
            <a:off x="5178029" y="3851805"/>
            <a:ext cx="3376245"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cs typeface="Times New Roman" panose="02020603050405020304" pitchFamily="18" charset="0"/>
                <a:sym typeface="+mn-ea"/>
              </a:rPr>
              <a:t>4.</a:t>
            </a:r>
            <a:r>
              <a:rPr lang="zh-CN" altLang="en-US" kern="100" dirty="0">
                <a:latin typeface="+mn-ea"/>
                <a:cs typeface="Times New Roman" panose="02020603050405020304" pitchFamily="18" charset="0"/>
                <a:sym typeface="+mn-ea"/>
              </a:rPr>
              <a:t>在线课程设计与开发评价标准</a:t>
            </a:r>
            <a:endParaRPr lang="zh-CN" altLang="zh-CN" kern="100" dirty="0">
              <a:latin typeface="+mn-ea"/>
              <a:ea typeface="+mn-ea"/>
              <a:cs typeface="Times New Roman" panose="02020603050405020304" pitchFamily="18" charset="0"/>
            </a:endParaRPr>
          </a:p>
        </p:txBody>
      </p:sp>
      <p:sp>
        <p:nvSpPr>
          <p:cNvPr id="54" name="矩形 53">
            <a:extLst>
              <a:ext uri="{FF2B5EF4-FFF2-40B4-BE49-F238E27FC236}">
                <a16:creationId xmlns:a16="http://schemas.microsoft.com/office/drawing/2014/main" id="{D234A77C-131F-4089-A1DF-03CFD1BBDA36}"/>
              </a:ext>
            </a:extLst>
          </p:cNvPr>
          <p:cNvSpPr/>
          <p:nvPr/>
        </p:nvSpPr>
        <p:spPr>
          <a:xfrm>
            <a:off x="5178029" y="4422114"/>
            <a:ext cx="3376245"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cs typeface="Times New Roman" panose="02020603050405020304" pitchFamily="18" charset="0"/>
                <a:sym typeface="+mn-ea"/>
              </a:rPr>
              <a:t>5.</a:t>
            </a:r>
            <a:r>
              <a:rPr lang="zh-CN" altLang="en-US" kern="100" dirty="0">
                <a:latin typeface="+mn-ea"/>
                <a:cs typeface="Times New Roman" panose="02020603050405020304" pitchFamily="18" charset="0"/>
                <a:sym typeface="+mn-ea"/>
              </a:rPr>
              <a:t>在线课程实施与运行评价标准</a:t>
            </a:r>
            <a:endParaRPr lang="zh-CN" altLang="zh-CN" kern="100" dirty="0">
              <a:latin typeface="+mn-ea"/>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25919651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接连接符 45">
            <a:extLst>
              <a:ext uri="{FF2B5EF4-FFF2-40B4-BE49-F238E27FC236}">
                <a16:creationId xmlns:a16="http://schemas.microsoft.com/office/drawing/2014/main" id="{B95F3547-F63A-4D5B-8AE1-C8F9522D730D}"/>
              </a:ext>
            </a:extLst>
          </p:cNvPr>
          <p:cNvCxnSpPr>
            <a:cxnSpLocks/>
          </p:cNvCxnSpPr>
          <p:nvPr/>
        </p:nvCxnSpPr>
        <p:spPr>
          <a:xfrm>
            <a:off x="3668670" y="1660101"/>
            <a:ext cx="0" cy="45769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a16="http://schemas.microsoft.com/office/drawing/2014/main" id="{345BDB8E-0570-4E74-AABC-CBCB75629D68}"/>
              </a:ext>
            </a:extLst>
          </p:cNvPr>
          <p:cNvSpPr/>
          <p:nvPr/>
        </p:nvSpPr>
        <p:spPr>
          <a:xfrm>
            <a:off x="298114" y="2116221"/>
            <a:ext cx="3154193" cy="3877280"/>
          </a:xfrm>
          <a:prstGeom prst="rect">
            <a:avLst/>
          </a:prstGeom>
        </p:spPr>
        <p:txBody>
          <a:bodyPr wrap="square">
            <a:spAutoFit/>
          </a:bodyPr>
          <a:lstStyle/>
          <a:p>
            <a:pPr marL="266700" indent="228600" algn="just">
              <a:lnSpc>
                <a:spcPct val="150000"/>
              </a:lnSpc>
              <a:spcBef>
                <a:spcPts val="600"/>
              </a:spcBef>
              <a:spcAft>
                <a:spcPts val="600"/>
              </a:spcAft>
            </a:pPr>
            <a:r>
              <a:rPr lang="en-US" altLang="zh-CN" b="1" kern="100" dirty="0">
                <a:solidFill>
                  <a:srgbClr val="6495ED"/>
                </a:solidFill>
                <a:latin typeface="+mn-ea"/>
                <a:cs typeface="Times New Roman" panose="02020603050405020304" pitchFamily="18" charset="0"/>
              </a:rPr>
              <a:t>   </a:t>
            </a:r>
            <a:r>
              <a:rPr lang="zh-CN" altLang="zh-CN" b="1" kern="100" dirty="0">
                <a:solidFill>
                  <a:srgbClr val="6495ED"/>
                </a:solidFill>
                <a:latin typeface="+mn-ea"/>
                <a:cs typeface="Times New Roman" panose="02020603050405020304" pitchFamily="18" charset="0"/>
              </a:rPr>
              <a:t>实施运行质量标准组</a:t>
            </a:r>
            <a:r>
              <a:rPr lang="zh-CN" altLang="zh-CN" kern="100" dirty="0">
                <a:latin typeface="+mn-ea"/>
                <a:cs typeface="Times New Roman" panose="02020603050405020304" pitchFamily="18" charset="0"/>
              </a:rPr>
              <a:t>描述了运行良好的在线课程在运行</a:t>
            </a:r>
            <a:r>
              <a:rPr lang="zh-CN" altLang="zh-CN" kern="100" dirty="0">
                <a:solidFill>
                  <a:srgbClr val="FF7E50"/>
                </a:solidFill>
                <a:latin typeface="+mn-ea"/>
                <a:cs typeface="Times New Roman" panose="02020603050405020304" pitchFamily="18" charset="0"/>
              </a:rPr>
              <a:t>投入与效果</a:t>
            </a:r>
            <a:r>
              <a:rPr lang="zh-CN" altLang="zh-CN" kern="100" dirty="0">
                <a:latin typeface="+mn-ea"/>
                <a:cs typeface="Times New Roman" panose="02020603050405020304" pitchFamily="18" charset="0"/>
              </a:rPr>
              <a:t>方面应具有的特征，涉及实施效果、改进发展和社会影响三个方面，分别考察课程</a:t>
            </a:r>
            <a:r>
              <a:rPr lang="zh-CN" altLang="zh-CN" kern="100" dirty="0">
                <a:solidFill>
                  <a:srgbClr val="FF7E50"/>
                </a:solidFill>
                <a:latin typeface="+mn-ea"/>
                <a:cs typeface="Times New Roman" panose="02020603050405020304" pitchFamily="18" charset="0"/>
              </a:rPr>
              <a:t>实际教学投入与产出</a:t>
            </a:r>
            <a:r>
              <a:rPr lang="zh-CN" altLang="zh-CN" kern="100" dirty="0">
                <a:latin typeface="+mn-ea"/>
                <a:cs typeface="Times New Roman" panose="02020603050405020304" pitchFamily="18" charset="0"/>
              </a:rPr>
              <a:t>、</a:t>
            </a:r>
            <a:r>
              <a:rPr lang="zh-CN" altLang="zh-CN" kern="100" dirty="0">
                <a:solidFill>
                  <a:srgbClr val="FF7E50"/>
                </a:solidFill>
                <a:latin typeface="+mn-ea"/>
                <a:cs typeface="Times New Roman" panose="02020603050405020304" pitchFamily="18" charset="0"/>
              </a:rPr>
              <a:t>质量改进投入和社会影响力</a:t>
            </a:r>
            <a:r>
              <a:rPr lang="zh-CN" altLang="zh-CN" kern="100" dirty="0">
                <a:latin typeface="+mn-ea"/>
                <a:cs typeface="Times New Roman" panose="02020603050405020304" pitchFamily="18" charset="0"/>
              </a:rPr>
              <a:t>。</a:t>
            </a:r>
          </a:p>
        </p:txBody>
      </p:sp>
      <p:pic>
        <p:nvPicPr>
          <p:cNvPr id="2" name="图片 1">
            <a:extLst>
              <a:ext uri="{FF2B5EF4-FFF2-40B4-BE49-F238E27FC236}">
                <a16:creationId xmlns:a16="http://schemas.microsoft.com/office/drawing/2014/main" id="{0B8291E5-1D0B-4878-BED5-3E0A99C752FD}"/>
              </a:ext>
            </a:extLst>
          </p:cNvPr>
          <p:cNvPicPr>
            <a:picLocks noChangeAspect="1"/>
          </p:cNvPicPr>
          <p:nvPr/>
        </p:nvPicPr>
        <p:blipFill>
          <a:blip r:embed="rId4"/>
          <a:stretch>
            <a:fillRect/>
          </a:stretch>
        </p:blipFill>
        <p:spPr>
          <a:xfrm>
            <a:off x="3789448" y="2116221"/>
            <a:ext cx="4997723" cy="412078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48AAD38-D9E4-4BC0-877F-BE84047645FD}"/>
              </a:ext>
            </a:extLst>
          </p:cNvPr>
          <p:cNvPicPr>
            <a:picLocks noChangeAspect="1"/>
          </p:cNvPicPr>
          <p:nvPr/>
        </p:nvPicPr>
        <p:blipFill rotWithShape="1">
          <a:blip r:embed="rId4"/>
          <a:srcRect l="657" r="-1"/>
          <a:stretch/>
        </p:blipFill>
        <p:spPr>
          <a:xfrm>
            <a:off x="1204332" y="3787421"/>
            <a:ext cx="7326879" cy="2529426"/>
          </a:xfrm>
          <a:prstGeom prst="rect">
            <a:avLst/>
          </a:prstGeom>
        </p:spPr>
      </p:pic>
      <p:sp>
        <p:nvSpPr>
          <p:cNvPr id="4" name="文本框 3">
            <a:extLst>
              <a:ext uri="{FF2B5EF4-FFF2-40B4-BE49-F238E27FC236}">
                <a16:creationId xmlns:a16="http://schemas.microsoft.com/office/drawing/2014/main" id="{8C3F8323-BA01-4B9E-8AE3-1C48DED9C6E4}"/>
              </a:ext>
            </a:extLst>
          </p:cNvPr>
          <p:cNvSpPr txBox="1"/>
          <p:nvPr/>
        </p:nvSpPr>
        <p:spPr>
          <a:xfrm>
            <a:off x="489441" y="1405957"/>
            <a:ext cx="3146526" cy="369332"/>
          </a:xfrm>
          <a:prstGeom prst="rect">
            <a:avLst/>
          </a:prstGeom>
          <a:noFill/>
        </p:spPr>
        <p:txBody>
          <a:bodyPr wrap="square" rtlCol="0">
            <a:spAutoFit/>
          </a:bodyPr>
          <a:lstStyle/>
          <a:p>
            <a:r>
              <a:rPr lang="en-US" altLang="zh-CN" b="1" dirty="0">
                <a:solidFill>
                  <a:schemeClr val="tx1">
                    <a:lumMod val="75000"/>
                    <a:lumOff val="25000"/>
                  </a:schemeClr>
                </a:solidFill>
                <a:latin typeface="+mn-ea"/>
              </a:rPr>
              <a:t>1.  </a:t>
            </a:r>
            <a:r>
              <a:rPr lang="zh-CN" altLang="en-US" b="1" dirty="0">
                <a:solidFill>
                  <a:schemeClr val="tx1">
                    <a:lumMod val="75000"/>
                    <a:lumOff val="25000"/>
                  </a:schemeClr>
                </a:solidFill>
                <a:latin typeface="+mn-ea"/>
              </a:rPr>
              <a:t>实施效果</a:t>
            </a:r>
          </a:p>
        </p:txBody>
      </p:sp>
      <p:grpSp>
        <p:nvGrpSpPr>
          <p:cNvPr id="6" name="组合 5">
            <a:extLst>
              <a:ext uri="{FF2B5EF4-FFF2-40B4-BE49-F238E27FC236}">
                <a16:creationId xmlns:a16="http://schemas.microsoft.com/office/drawing/2014/main" id="{CD80AF28-A5CD-43CB-ACD4-A43F463BB049}"/>
              </a:ext>
            </a:extLst>
          </p:cNvPr>
          <p:cNvGrpSpPr/>
          <p:nvPr/>
        </p:nvGrpSpPr>
        <p:grpSpPr>
          <a:xfrm>
            <a:off x="612789" y="1998049"/>
            <a:ext cx="8313103" cy="1626386"/>
            <a:chOff x="7006702" y="1439297"/>
            <a:chExt cx="4368482" cy="1087470"/>
          </a:xfrm>
        </p:grpSpPr>
        <p:sp>
          <p:nvSpPr>
            <p:cNvPr id="7" name="矩形 6">
              <a:extLst>
                <a:ext uri="{FF2B5EF4-FFF2-40B4-BE49-F238E27FC236}">
                  <a16:creationId xmlns:a16="http://schemas.microsoft.com/office/drawing/2014/main" id="{1F50D063-9FDF-4DE5-815A-0583256245BD}"/>
                </a:ext>
              </a:extLst>
            </p:cNvPr>
            <p:cNvSpPr/>
            <p:nvPr/>
          </p:nvSpPr>
          <p:spPr>
            <a:xfrm>
              <a:off x="7006702" y="1439297"/>
              <a:ext cx="4368482" cy="1087470"/>
            </a:xfrm>
            <a:prstGeom prst="rect">
              <a:avLst/>
            </a:prstGeom>
            <a:solidFill>
              <a:schemeClr val="bg1"/>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17"/>
              <a:endParaRPr lang="zh-CN" altLang="en-US" sz="1400">
                <a:solidFill>
                  <a:prstClr val="white"/>
                </a:solidFill>
                <a:ea typeface="微软雅黑" panose="020B0503020204020204" pitchFamily="34" charset="-122"/>
              </a:endParaRPr>
            </a:p>
          </p:txBody>
        </p:sp>
        <p:sp>
          <p:nvSpPr>
            <p:cNvPr id="8" name="矩形 47">
              <a:extLst>
                <a:ext uri="{FF2B5EF4-FFF2-40B4-BE49-F238E27FC236}">
                  <a16:creationId xmlns:a16="http://schemas.microsoft.com/office/drawing/2014/main" id="{D7BA3DD5-D019-4D7D-B0A7-AB362AD4C210}"/>
                </a:ext>
              </a:extLst>
            </p:cNvPr>
            <p:cNvSpPr>
              <a:spLocks noChangeArrowheads="1"/>
            </p:cNvSpPr>
            <p:nvPr/>
          </p:nvSpPr>
          <p:spPr bwMode="auto">
            <a:xfrm>
              <a:off x="7107754" y="1610945"/>
              <a:ext cx="4184206" cy="74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defTabSz="684117">
                <a:lnSpc>
                  <a:spcPct val="130000"/>
                </a:lnSpc>
                <a:spcBef>
                  <a:spcPct val="0"/>
                </a:spcBef>
              </a:pPr>
              <a:r>
                <a:rPr lang="en-US" altLang="zh-CN" dirty="0"/>
                <a:t>       </a:t>
              </a:r>
              <a:r>
                <a:rPr lang="zh-CN" altLang="zh-CN" dirty="0"/>
                <a:t>课程教学组织实施过程投入与效果，既是课程质量的有机构成，也是课程设计与开发成果质量的间接体现。主要从资源访问、师生互动、学生绩效、学生满意度来考察。</a:t>
              </a:r>
              <a:endParaRPr lang="en-US" altLang="zh-CN" sz="1400" dirty="0"/>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2771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22541" name="文本框 1"/>
          <p:cNvSpPr txBox="1">
            <a:spLocks noChangeArrowheads="1"/>
          </p:cNvSpPr>
          <p:nvPr/>
        </p:nvSpPr>
        <p:spPr bwMode="auto">
          <a:xfrm>
            <a:off x="103585" y="3385080"/>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微软雅黑" panose="020B0503020204020204" pitchFamily="34" charset="-122"/>
              </a:defRPr>
            </a:lvl1pPr>
            <a:lvl2pPr marL="742950" indent="-285750">
              <a:defRPr sz="1300">
                <a:solidFill>
                  <a:schemeClr val="tx1"/>
                </a:solidFill>
                <a:latin typeface="Nexa Light" panose="02000000000000000000" pitchFamily="50" charset="0"/>
                <a:ea typeface="微软雅黑" panose="020B0503020204020204" pitchFamily="34" charset="-122"/>
              </a:defRPr>
            </a:lvl2pPr>
            <a:lvl3pPr marL="1143000" indent="-228600">
              <a:defRPr sz="1300">
                <a:solidFill>
                  <a:schemeClr val="tx1"/>
                </a:solidFill>
                <a:latin typeface="Nexa Light" panose="02000000000000000000" pitchFamily="50" charset="0"/>
                <a:ea typeface="微软雅黑" panose="020B0503020204020204" pitchFamily="34" charset="-122"/>
              </a:defRPr>
            </a:lvl3pPr>
            <a:lvl4pPr marL="1600200" indent="-228600">
              <a:defRPr sz="1300">
                <a:solidFill>
                  <a:schemeClr val="tx1"/>
                </a:solidFill>
                <a:latin typeface="Nexa Light" panose="02000000000000000000" pitchFamily="50" charset="0"/>
                <a:ea typeface="微软雅黑" panose="020B0503020204020204" pitchFamily="34" charset="-122"/>
              </a:defRPr>
            </a:lvl4pPr>
            <a:lvl5pPr marL="2057400" indent="-228600">
              <a:defRPr sz="1300">
                <a:solidFill>
                  <a:schemeClr val="tx1"/>
                </a:solidFill>
                <a:latin typeface="Nexa Light" panose="02000000000000000000"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9pPr>
          </a:lstStyle>
          <a:p>
            <a:pPr algn="ctr" eaLnBrk="1" fontAlgn="auto" hangingPunct="1">
              <a:spcBef>
                <a:spcPts val="0"/>
              </a:spcBef>
              <a:spcAft>
                <a:spcPts val="0"/>
              </a:spcAft>
              <a:defRPr/>
            </a:pPr>
            <a:r>
              <a:rPr lang="zh-CN" altLang="en-US" sz="2400" dirty="0">
                <a:solidFill>
                  <a:schemeClr val="bg1"/>
                </a:solidFill>
                <a:latin typeface="+mn-lt"/>
                <a:ea typeface="微软雅黑 Light" panose="020B0502040204020203" pitchFamily="34" charset="-122"/>
              </a:rPr>
              <a:t>目录 </a:t>
            </a:r>
            <a:r>
              <a:rPr lang="en-US" altLang="zh-CN" sz="2400" dirty="0">
                <a:solidFill>
                  <a:schemeClr val="bg1"/>
                </a:solidFill>
                <a:latin typeface="+mn-lt"/>
                <a:ea typeface="微软雅黑 Light" panose="020B0502040204020203" pitchFamily="34" charset="-122"/>
              </a:rPr>
              <a:t>/ </a:t>
            </a:r>
            <a:r>
              <a:rPr lang="en-US" altLang="zh-CN" sz="2000" dirty="0">
                <a:solidFill>
                  <a:schemeClr val="bg1"/>
                </a:solidFill>
                <a:latin typeface="+mn-lt"/>
                <a:ea typeface="微软雅黑 Light" panose="020B0502040204020203" pitchFamily="34" charset="-122"/>
              </a:rPr>
              <a:t>CONTENTS</a:t>
            </a:r>
            <a:endParaRPr lang="zh-CN" altLang="en-US" sz="2000" dirty="0">
              <a:solidFill>
                <a:schemeClr val="bg1"/>
              </a:solidFill>
              <a:latin typeface="+mn-lt"/>
              <a:ea typeface="微软雅黑 Light" panose="020B0502040204020203" pitchFamily="34" charset="-122"/>
            </a:endParaRPr>
          </a:p>
        </p:txBody>
      </p:sp>
      <p:pic>
        <p:nvPicPr>
          <p:cNvPr id="8196" name="图片 2" descr="C:\Users\Administrator\Desktop\logo\logo1.pnglogo1"/>
          <p:cNvPicPr>
            <a:picLocks noChangeAspect="1"/>
          </p:cNvPicPr>
          <p:nvPr/>
        </p:nvPicPr>
        <p:blipFill>
          <a:blip r:embed="rId4">
            <a:lum bright="70000" contrast="-70000"/>
          </a:blip>
          <a:srcRect/>
          <a:stretch>
            <a:fillRect/>
          </a:stretch>
        </p:blipFill>
        <p:spPr bwMode="auto">
          <a:xfrm>
            <a:off x="296228" y="2427936"/>
            <a:ext cx="2119789" cy="46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5178029" y="2140876"/>
            <a:ext cx="2914580" cy="369332"/>
          </a:xfrm>
          <a:prstGeom prst="rect">
            <a:avLst/>
          </a:prstGeom>
        </p:spPr>
        <p:txBody>
          <a:bodyPr wrap="none">
            <a:spAutoFit/>
          </a:bodyPr>
          <a:lstStyle/>
          <a:p>
            <a:pPr eaLnBrk="1" fontAlgn="auto" hangingPunct="1">
              <a:spcBef>
                <a:spcPts val="0"/>
              </a:spcBef>
              <a:spcAft>
                <a:spcPts val="0"/>
              </a:spcAft>
              <a:defRPr/>
            </a:pPr>
            <a:r>
              <a:rPr lang="en-US" altLang="zh-CN" kern="100" dirty="0">
                <a:latin typeface="+mn-ea"/>
                <a:ea typeface="+mn-ea"/>
                <a:cs typeface="Times New Roman" panose="02020603050405020304" pitchFamily="18" charset="0"/>
              </a:rPr>
              <a:t>1.</a:t>
            </a:r>
            <a:r>
              <a:rPr lang="zh-CN" altLang="en-US" kern="100" dirty="0">
                <a:latin typeface="+mn-ea"/>
                <a:ea typeface="+mn-ea"/>
                <a:cs typeface="Times New Roman" panose="02020603050405020304" pitchFamily="18" charset="0"/>
              </a:rPr>
              <a:t>在线课程的质量是什么？</a:t>
            </a:r>
            <a:endParaRPr lang="zh-CN" altLang="zh-CN" kern="100" dirty="0">
              <a:latin typeface="+mn-ea"/>
              <a:ea typeface="+mn-ea"/>
              <a:cs typeface="Times New Roman" panose="02020603050405020304" pitchFamily="18" charset="0"/>
            </a:endParaRPr>
          </a:p>
        </p:txBody>
      </p:sp>
      <p:sp>
        <p:nvSpPr>
          <p:cNvPr id="18" name="矩形 17"/>
          <p:cNvSpPr/>
          <p:nvPr/>
        </p:nvSpPr>
        <p:spPr>
          <a:xfrm>
            <a:off x="5178029" y="2711186"/>
            <a:ext cx="2222083"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ea typeface="+mn-ea"/>
                <a:cs typeface="Times New Roman" panose="02020603050405020304" pitchFamily="18" charset="0"/>
              </a:rPr>
              <a:t>2.</a:t>
            </a:r>
            <a:r>
              <a:rPr lang="zh-CN" altLang="en-US" kern="100" dirty="0">
                <a:latin typeface="+mn-ea"/>
                <a:ea typeface="+mn-ea"/>
                <a:cs typeface="Times New Roman" panose="02020603050405020304" pitchFamily="18" charset="0"/>
              </a:rPr>
              <a:t>已有在线课程标准</a:t>
            </a:r>
            <a:endParaRPr lang="zh-CN" altLang="zh-CN" kern="100" dirty="0">
              <a:latin typeface="+mn-ea"/>
              <a:ea typeface="+mn-ea"/>
              <a:cs typeface="Times New Roman" panose="02020603050405020304" pitchFamily="18" charset="0"/>
            </a:endParaRPr>
          </a:p>
        </p:txBody>
      </p:sp>
      <p:sp>
        <p:nvSpPr>
          <p:cNvPr id="20" name="矩形 19"/>
          <p:cNvSpPr/>
          <p:nvPr/>
        </p:nvSpPr>
        <p:spPr>
          <a:xfrm>
            <a:off x="5178029" y="3281495"/>
            <a:ext cx="2452916"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ea typeface="+mn-ea"/>
                <a:cs typeface="Times New Roman" panose="02020603050405020304" pitchFamily="18" charset="0"/>
              </a:rPr>
              <a:t>3.</a:t>
            </a:r>
            <a:r>
              <a:rPr lang="zh-CN" altLang="en-US" kern="100" dirty="0">
                <a:latin typeface="+mn-ea"/>
                <a:ea typeface="+mn-ea"/>
                <a:cs typeface="Times New Roman" panose="02020603050405020304" pitchFamily="18" charset="0"/>
              </a:rPr>
              <a:t>在线课程的评价框架</a:t>
            </a:r>
            <a:endParaRPr lang="zh-CN" altLang="zh-CN" kern="100" dirty="0">
              <a:latin typeface="+mn-ea"/>
              <a:ea typeface="+mn-ea"/>
              <a:cs typeface="Times New Roman" panose="02020603050405020304" pitchFamily="18" charset="0"/>
            </a:endParaRPr>
          </a:p>
        </p:txBody>
      </p:sp>
      <p:sp>
        <p:nvSpPr>
          <p:cNvPr id="22" name="矩形 21"/>
          <p:cNvSpPr/>
          <p:nvPr/>
        </p:nvSpPr>
        <p:spPr>
          <a:xfrm>
            <a:off x="5178029" y="3851805"/>
            <a:ext cx="3376245"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cs typeface="Times New Roman" panose="02020603050405020304" pitchFamily="18" charset="0"/>
                <a:sym typeface="+mn-ea"/>
              </a:rPr>
              <a:t>4.</a:t>
            </a:r>
            <a:r>
              <a:rPr lang="zh-CN" altLang="en-US" kern="100" dirty="0">
                <a:latin typeface="+mn-ea"/>
                <a:cs typeface="Times New Roman" panose="02020603050405020304" pitchFamily="18" charset="0"/>
                <a:sym typeface="+mn-ea"/>
              </a:rPr>
              <a:t>在线课程设计与开发评价标准</a:t>
            </a:r>
            <a:endParaRPr lang="zh-CN" altLang="zh-CN" kern="100" dirty="0">
              <a:latin typeface="+mn-ea"/>
              <a:ea typeface="+mn-ea"/>
              <a:cs typeface="Times New Roman" panose="02020603050405020304" pitchFamily="18" charset="0"/>
            </a:endParaRPr>
          </a:p>
        </p:txBody>
      </p:sp>
      <p:sp>
        <p:nvSpPr>
          <p:cNvPr id="25" name="矩形 24"/>
          <p:cNvSpPr/>
          <p:nvPr/>
        </p:nvSpPr>
        <p:spPr>
          <a:xfrm>
            <a:off x="5178029" y="4422114"/>
            <a:ext cx="3376245"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cs typeface="Times New Roman" panose="02020603050405020304" pitchFamily="18" charset="0"/>
                <a:sym typeface="+mn-ea"/>
              </a:rPr>
              <a:t>5.</a:t>
            </a:r>
            <a:r>
              <a:rPr lang="zh-CN" altLang="en-US" kern="100" dirty="0">
                <a:latin typeface="+mn-ea"/>
                <a:cs typeface="Times New Roman" panose="02020603050405020304" pitchFamily="18" charset="0"/>
                <a:sym typeface="+mn-ea"/>
              </a:rPr>
              <a:t>在线课程实施与运行评价标准</a:t>
            </a:r>
            <a:endParaRPr lang="zh-CN" altLang="zh-CN" kern="100" dirty="0">
              <a:latin typeface="+mn-ea"/>
              <a:ea typeface="+mn-ea"/>
              <a:cs typeface="Times New Roman" panose="02020603050405020304" pitchFamily="18" charset="0"/>
            </a:endParaRPr>
          </a:p>
        </p:txBody>
      </p:sp>
      <p:grpSp>
        <p:nvGrpSpPr>
          <p:cNvPr id="26" name="组合 25"/>
          <p:cNvGrpSpPr/>
          <p:nvPr/>
        </p:nvGrpSpPr>
        <p:grpSpPr bwMode="auto">
          <a:xfrm>
            <a:off x="4666060" y="2133732"/>
            <a:ext cx="359569" cy="360760"/>
            <a:chOff x="2558424" y="1401428"/>
            <a:chExt cx="1318727" cy="1318727"/>
          </a:xfrm>
        </p:grpSpPr>
        <p:sp>
          <p:nvSpPr>
            <p:cNvPr id="27" name="椭圆 26"/>
            <p:cNvSpPr/>
            <p:nvPr/>
          </p:nvSpPr>
          <p:spPr>
            <a:xfrm>
              <a:off x="2558424" y="1401428"/>
              <a:ext cx="1318727" cy="131872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8216" name="Freeform 11"/>
            <p:cNvSpPr/>
            <p:nvPr/>
          </p:nvSpPr>
          <p:spPr bwMode="auto">
            <a:xfrm>
              <a:off x="2676010" y="1814946"/>
              <a:ext cx="1083553" cy="597017"/>
            </a:xfrm>
            <a:custGeom>
              <a:avLst/>
              <a:gdLst>
                <a:gd name="T0" fmla="*/ 11105 w 683"/>
                <a:gd name="T1" fmla="*/ 187362 h 376"/>
                <a:gd name="T2" fmla="*/ 529878 w 683"/>
                <a:gd name="T3" fmla="*/ 1588 h 376"/>
                <a:gd name="T4" fmla="*/ 540983 w 683"/>
                <a:gd name="T5" fmla="*/ 1588 h 376"/>
                <a:gd name="T6" fmla="*/ 1070861 w 683"/>
                <a:gd name="T7" fmla="*/ 187362 h 376"/>
                <a:gd name="T8" fmla="*/ 1083553 w 683"/>
                <a:gd name="T9" fmla="*/ 204828 h 376"/>
                <a:gd name="T10" fmla="*/ 1070861 w 683"/>
                <a:gd name="T11" fmla="*/ 220706 h 376"/>
                <a:gd name="T12" fmla="*/ 890005 w 683"/>
                <a:gd name="T13" fmla="*/ 273104 h 376"/>
                <a:gd name="T14" fmla="*/ 536224 w 683"/>
                <a:gd name="T15" fmla="*/ 188950 h 376"/>
                <a:gd name="T16" fmla="*/ 520359 w 683"/>
                <a:gd name="T17" fmla="*/ 206415 h 376"/>
                <a:gd name="T18" fmla="*/ 536224 w 683"/>
                <a:gd name="T19" fmla="*/ 222294 h 376"/>
                <a:gd name="T20" fmla="*/ 864621 w 683"/>
                <a:gd name="T21" fmla="*/ 293745 h 376"/>
                <a:gd name="T22" fmla="*/ 864621 w 683"/>
                <a:gd name="T23" fmla="*/ 404892 h 376"/>
                <a:gd name="T24" fmla="*/ 864621 w 683"/>
                <a:gd name="T25" fmla="*/ 406480 h 376"/>
                <a:gd name="T26" fmla="*/ 534637 w 683"/>
                <a:gd name="T27" fmla="*/ 484282 h 376"/>
                <a:gd name="T28" fmla="*/ 206240 w 683"/>
                <a:gd name="T29" fmla="*/ 406480 h 376"/>
                <a:gd name="T30" fmla="*/ 206240 w 683"/>
                <a:gd name="T31" fmla="*/ 404892 h 376"/>
                <a:gd name="T32" fmla="*/ 206240 w 683"/>
                <a:gd name="T33" fmla="*/ 276279 h 376"/>
                <a:gd name="T34" fmla="*/ 112639 w 683"/>
                <a:gd name="T35" fmla="*/ 249286 h 376"/>
                <a:gd name="T36" fmla="*/ 112639 w 683"/>
                <a:gd name="T37" fmla="*/ 395365 h 376"/>
                <a:gd name="T38" fmla="*/ 145954 w 683"/>
                <a:gd name="T39" fmla="*/ 439824 h 376"/>
                <a:gd name="T40" fmla="*/ 118985 w 683"/>
                <a:gd name="T41" fmla="*/ 481107 h 376"/>
                <a:gd name="T42" fmla="*/ 130090 w 683"/>
                <a:gd name="T43" fmla="*/ 536680 h 376"/>
                <a:gd name="T44" fmla="*/ 44421 w 683"/>
                <a:gd name="T45" fmla="*/ 573200 h 376"/>
                <a:gd name="T46" fmla="*/ 61872 w 683"/>
                <a:gd name="T47" fmla="*/ 477931 h 376"/>
                <a:gd name="T48" fmla="*/ 41248 w 683"/>
                <a:gd name="T49" fmla="*/ 439824 h 376"/>
                <a:gd name="T50" fmla="*/ 72977 w 683"/>
                <a:gd name="T51" fmla="*/ 395365 h 376"/>
                <a:gd name="T52" fmla="*/ 72977 w 683"/>
                <a:gd name="T53" fmla="*/ 238172 h 376"/>
                <a:gd name="T54" fmla="*/ 12692 w 683"/>
                <a:gd name="T55" fmla="*/ 220706 h 376"/>
                <a:gd name="T56" fmla="*/ 0 w 683"/>
                <a:gd name="T57" fmla="*/ 204828 h 376"/>
                <a:gd name="T58" fmla="*/ 11105 w 683"/>
                <a:gd name="T59" fmla="*/ 187362 h 3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grpSp>
        <p:nvGrpSpPr>
          <p:cNvPr id="30" name="组合 29"/>
          <p:cNvGrpSpPr>
            <a:grpSpLocks noChangeAspect="1"/>
          </p:cNvGrpSpPr>
          <p:nvPr/>
        </p:nvGrpSpPr>
        <p:grpSpPr bwMode="auto">
          <a:xfrm>
            <a:off x="4666060" y="2704042"/>
            <a:ext cx="359569" cy="360759"/>
            <a:chOff x="1928879" y="1944350"/>
            <a:chExt cx="1129689" cy="1129689"/>
          </a:xfrm>
        </p:grpSpPr>
        <p:sp>
          <p:nvSpPr>
            <p:cNvPr id="31" name="椭圆 30"/>
            <p:cNvSpPr/>
            <p:nvPr/>
          </p:nvSpPr>
          <p:spPr>
            <a:xfrm>
              <a:off x="1928879" y="1944350"/>
              <a:ext cx="1129689" cy="11296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8214" name="Freeform 7"/>
            <p:cNvSpPr>
              <a:spLocks noEditPoints="1"/>
            </p:cNvSpPr>
            <p:nvPr/>
          </p:nvSpPr>
          <p:spPr bwMode="auto">
            <a:xfrm>
              <a:off x="2108994" y="2226858"/>
              <a:ext cx="751325" cy="615695"/>
            </a:xfrm>
            <a:custGeom>
              <a:avLst/>
              <a:gdLst>
                <a:gd name="T0" fmla="*/ 413696 w 563"/>
                <a:gd name="T1" fmla="*/ 496830 h 461"/>
                <a:gd name="T2" fmla="*/ 428375 w 563"/>
                <a:gd name="T3" fmla="*/ 494159 h 461"/>
                <a:gd name="T4" fmla="*/ 736645 w 563"/>
                <a:gd name="T5" fmla="*/ 331220 h 461"/>
                <a:gd name="T6" fmla="*/ 745987 w 563"/>
                <a:gd name="T7" fmla="*/ 301837 h 461"/>
                <a:gd name="T8" fmla="*/ 716628 w 563"/>
                <a:gd name="T9" fmla="*/ 293824 h 461"/>
                <a:gd name="T10" fmla="*/ 415030 w 563"/>
                <a:gd name="T11" fmla="*/ 452756 h 461"/>
                <a:gd name="T12" fmla="*/ 78736 w 563"/>
                <a:gd name="T13" fmla="*/ 380636 h 461"/>
                <a:gd name="T14" fmla="*/ 50711 w 563"/>
                <a:gd name="T15" fmla="*/ 337898 h 461"/>
                <a:gd name="T16" fmla="*/ 94750 w 563"/>
                <a:gd name="T17" fmla="*/ 309851 h 461"/>
                <a:gd name="T18" fmla="*/ 417699 w 563"/>
                <a:gd name="T19" fmla="*/ 377965 h 461"/>
                <a:gd name="T20" fmla="*/ 428375 w 563"/>
                <a:gd name="T21" fmla="*/ 375293 h 461"/>
                <a:gd name="T22" fmla="*/ 736645 w 563"/>
                <a:gd name="T23" fmla="*/ 212355 h 461"/>
                <a:gd name="T24" fmla="*/ 745987 w 563"/>
                <a:gd name="T25" fmla="*/ 184308 h 461"/>
                <a:gd name="T26" fmla="*/ 716628 w 563"/>
                <a:gd name="T27" fmla="*/ 174959 h 461"/>
                <a:gd name="T28" fmla="*/ 413696 w 563"/>
                <a:gd name="T29" fmla="*/ 335227 h 461"/>
                <a:gd name="T30" fmla="*/ 78736 w 563"/>
                <a:gd name="T31" fmla="*/ 263106 h 461"/>
                <a:gd name="T32" fmla="*/ 50711 w 563"/>
                <a:gd name="T33" fmla="*/ 219032 h 461"/>
                <a:gd name="T34" fmla="*/ 94750 w 563"/>
                <a:gd name="T35" fmla="*/ 190986 h 461"/>
                <a:gd name="T36" fmla="*/ 397682 w 563"/>
                <a:gd name="T37" fmla="*/ 255093 h 461"/>
                <a:gd name="T38" fmla="*/ 408358 w 563"/>
                <a:gd name="T39" fmla="*/ 252422 h 461"/>
                <a:gd name="T40" fmla="*/ 717962 w 563"/>
                <a:gd name="T41" fmla="*/ 92154 h 461"/>
                <a:gd name="T42" fmla="*/ 713959 w 563"/>
                <a:gd name="T43" fmla="*/ 64107 h 461"/>
                <a:gd name="T44" fmla="*/ 413696 w 563"/>
                <a:gd name="T45" fmla="*/ 5342 h 461"/>
                <a:gd name="T46" fmla="*/ 332291 w 563"/>
                <a:gd name="T47" fmla="*/ 16027 h 461"/>
                <a:gd name="T48" fmla="*/ 54715 w 563"/>
                <a:gd name="T49" fmla="*/ 152254 h 461"/>
                <a:gd name="T50" fmla="*/ 44039 w 563"/>
                <a:gd name="T51" fmla="*/ 158932 h 461"/>
                <a:gd name="T52" fmla="*/ 9342 w 563"/>
                <a:gd name="T53" fmla="*/ 209684 h 461"/>
                <a:gd name="T54" fmla="*/ 33363 w 563"/>
                <a:gd name="T55" fmla="*/ 285811 h 461"/>
                <a:gd name="T56" fmla="*/ 9342 w 563"/>
                <a:gd name="T57" fmla="*/ 328549 h 461"/>
                <a:gd name="T58" fmla="*/ 33363 w 563"/>
                <a:gd name="T59" fmla="*/ 404676 h 461"/>
                <a:gd name="T60" fmla="*/ 9342 w 563"/>
                <a:gd name="T61" fmla="*/ 447414 h 461"/>
                <a:gd name="T62" fmla="*/ 69394 w 563"/>
                <a:gd name="T63" fmla="*/ 540903 h 461"/>
                <a:gd name="T64" fmla="*/ 415030 w 563"/>
                <a:gd name="T65" fmla="*/ 614359 h 461"/>
                <a:gd name="T66" fmla="*/ 428375 w 563"/>
                <a:gd name="T67" fmla="*/ 613024 h 461"/>
                <a:gd name="T68" fmla="*/ 736645 w 563"/>
                <a:gd name="T69" fmla="*/ 450085 h 461"/>
                <a:gd name="T70" fmla="*/ 745987 w 563"/>
                <a:gd name="T71" fmla="*/ 420703 h 461"/>
                <a:gd name="T72" fmla="*/ 716628 w 563"/>
                <a:gd name="T73" fmla="*/ 411354 h 461"/>
                <a:gd name="T74" fmla="*/ 413696 w 563"/>
                <a:gd name="T75" fmla="*/ 571621 h 461"/>
                <a:gd name="T76" fmla="*/ 78736 w 563"/>
                <a:gd name="T77" fmla="*/ 499501 h 461"/>
                <a:gd name="T78" fmla="*/ 50711 w 563"/>
                <a:gd name="T79" fmla="*/ 455427 h 461"/>
                <a:gd name="T80" fmla="*/ 94750 w 563"/>
                <a:gd name="T81" fmla="*/ 427380 h 461"/>
                <a:gd name="T82" fmla="*/ 413696 w 563"/>
                <a:gd name="T83" fmla="*/ 496830 h 461"/>
                <a:gd name="T84" fmla="*/ 395013 w 563"/>
                <a:gd name="T85" fmla="*/ 76127 h 461"/>
                <a:gd name="T86" fmla="*/ 539139 w 563"/>
                <a:gd name="T87" fmla="*/ 104174 h 461"/>
                <a:gd name="T88" fmla="*/ 476417 w 563"/>
                <a:gd name="T89" fmla="*/ 134892 h 461"/>
                <a:gd name="T90" fmla="*/ 332291 w 563"/>
                <a:gd name="T91" fmla="*/ 105510 h 461"/>
                <a:gd name="T92" fmla="*/ 395013 w 563"/>
                <a:gd name="T93" fmla="*/ 76127 h 4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grpSp>
        <p:nvGrpSpPr>
          <p:cNvPr id="33" name="组合 32"/>
          <p:cNvGrpSpPr>
            <a:grpSpLocks noChangeAspect="1"/>
          </p:cNvGrpSpPr>
          <p:nvPr/>
        </p:nvGrpSpPr>
        <p:grpSpPr bwMode="auto">
          <a:xfrm>
            <a:off x="4666060" y="3274351"/>
            <a:ext cx="359569" cy="360760"/>
            <a:chOff x="1928879" y="1944350"/>
            <a:chExt cx="1129689" cy="1129689"/>
          </a:xfrm>
        </p:grpSpPr>
        <p:sp>
          <p:nvSpPr>
            <p:cNvPr id="34" name="椭圆 33"/>
            <p:cNvSpPr/>
            <p:nvPr/>
          </p:nvSpPr>
          <p:spPr>
            <a:xfrm>
              <a:off x="1928879" y="1944350"/>
              <a:ext cx="1129689" cy="11296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8212" name="Freeform 18"/>
            <p:cNvSpPr>
              <a:spLocks noEditPoints="1"/>
            </p:cNvSpPr>
            <p:nvPr/>
          </p:nvSpPr>
          <p:spPr bwMode="auto">
            <a:xfrm>
              <a:off x="2155101" y="2105687"/>
              <a:ext cx="659346" cy="790830"/>
            </a:xfrm>
            <a:custGeom>
              <a:avLst/>
              <a:gdLst>
                <a:gd name="T0" fmla="*/ 659346 w 456"/>
                <a:gd name="T1" fmla="*/ 761968 h 548"/>
                <a:gd name="T2" fmla="*/ 630427 w 456"/>
                <a:gd name="T3" fmla="*/ 790830 h 548"/>
                <a:gd name="T4" fmla="*/ 121458 w 456"/>
                <a:gd name="T5" fmla="*/ 790830 h 548"/>
                <a:gd name="T6" fmla="*/ 0 w 456"/>
                <a:gd name="T7" fmla="*/ 669608 h 548"/>
                <a:gd name="T8" fmla="*/ 121458 w 456"/>
                <a:gd name="T9" fmla="*/ 548386 h 548"/>
                <a:gd name="T10" fmla="*/ 630427 w 456"/>
                <a:gd name="T11" fmla="*/ 548386 h 548"/>
                <a:gd name="T12" fmla="*/ 659346 w 456"/>
                <a:gd name="T13" fmla="*/ 575805 h 548"/>
                <a:gd name="T14" fmla="*/ 630427 w 456"/>
                <a:gd name="T15" fmla="*/ 604667 h 548"/>
                <a:gd name="T16" fmla="*/ 130134 w 456"/>
                <a:gd name="T17" fmla="*/ 604667 h 548"/>
                <a:gd name="T18" fmla="*/ 65067 w 456"/>
                <a:gd name="T19" fmla="*/ 669608 h 548"/>
                <a:gd name="T20" fmla="*/ 130134 w 456"/>
                <a:gd name="T21" fmla="*/ 734548 h 548"/>
                <a:gd name="T22" fmla="*/ 630427 w 456"/>
                <a:gd name="T23" fmla="*/ 734548 h 548"/>
                <a:gd name="T24" fmla="*/ 659346 w 456"/>
                <a:gd name="T25" fmla="*/ 761968 h 548"/>
                <a:gd name="T26" fmla="*/ 339795 w 456"/>
                <a:gd name="T27" fmla="*/ 112563 h 548"/>
                <a:gd name="T28" fmla="*/ 446794 w 456"/>
                <a:gd name="T29" fmla="*/ 8659 h 548"/>
                <a:gd name="T30" fmla="*/ 446794 w 456"/>
                <a:gd name="T31" fmla="*/ 0 h 548"/>
                <a:gd name="T32" fmla="*/ 438118 w 456"/>
                <a:gd name="T33" fmla="*/ 0 h 548"/>
                <a:gd name="T34" fmla="*/ 329673 w 456"/>
                <a:gd name="T35" fmla="*/ 103905 h 548"/>
                <a:gd name="T36" fmla="*/ 331119 w 456"/>
                <a:gd name="T37" fmla="*/ 111120 h 548"/>
                <a:gd name="T38" fmla="*/ 339795 w 456"/>
                <a:gd name="T39" fmla="*/ 112563 h 548"/>
                <a:gd name="T40" fmla="*/ 537888 w 456"/>
                <a:gd name="T41" fmla="*/ 197708 h 548"/>
                <a:gd name="T42" fmla="*/ 426551 w 456"/>
                <a:gd name="T43" fmla="*/ 122665 h 548"/>
                <a:gd name="T44" fmla="*/ 335457 w 456"/>
                <a:gd name="T45" fmla="*/ 141426 h 548"/>
                <a:gd name="T46" fmla="*/ 245809 w 456"/>
                <a:gd name="T47" fmla="*/ 122665 h 548"/>
                <a:gd name="T48" fmla="*/ 134472 w 456"/>
                <a:gd name="T49" fmla="*/ 197708 h 548"/>
                <a:gd name="T50" fmla="*/ 253038 w 456"/>
                <a:gd name="T51" fmla="*/ 492104 h 548"/>
                <a:gd name="T52" fmla="*/ 335457 w 456"/>
                <a:gd name="T53" fmla="*/ 473344 h 548"/>
                <a:gd name="T54" fmla="*/ 419321 w 456"/>
                <a:gd name="T55" fmla="*/ 492104 h 548"/>
                <a:gd name="T56" fmla="*/ 537888 w 456"/>
                <a:gd name="T57" fmla="*/ 197708 h 548"/>
                <a:gd name="T58" fmla="*/ 248701 w 456"/>
                <a:gd name="T59" fmla="*/ 181833 h 548"/>
                <a:gd name="T60" fmla="*/ 242917 w 456"/>
                <a:gd name="T61" fmla="*/ 181833 h 548"/>
                <a:gd name="T62" fmla="*/ 185080 w 456"/>
                <a:gd name="T63" fmla="*/ 232342 h 548"/>
                <a:gd name="T64" fmla="*/ 172066 w 456"/>
                <a:gd name="T65" fmla="*/ 243887 h 548"/>
                <a:gd name="T66" fmla="*/ 170620 w 456"/>
                <a:gd name="T67" fmla="*/ 243887 h 548"/>
                <a:gd name="T68" fmla="*/ 167728 w 456"/>
                <a:gd name="T69" fmla="*/ 242444 h 548"/>
                <a:gd name="T70" fmla="*/ 157607 w 456"/>
                <a:gd name="T71" fmla="*/ 226570 h 548"/>
                <a:gd name="T72" fmla="*/ 242917 w 456"/>
                <a:gd name="T73" fmla="*/ 152971 h 548"/>
                <a:gd name="T74" fmla="*/ 250147 w 456"/>
                <a:gd name="T75" fmla="*/ 152971 h 548"/>
                <a:gd name="T76" fmla="*/ 261714 w 456"/>
                <a:gd name="T77" fmla="*/ 168845 h 548"/>
                <a:gd name="T78" fmla="*/ 248701 w 456"/>
                <a:gd name="T79" fmla="*/ 181833 h 5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grpSp>
        <p:nvGrpSpPr>
          <p:cNvPr id="36" name="组合 35"/>
          <p:cNvGrpSpPr>
            <a:grpSpLocks noChangeAspect="1"/>
          </p:cNvGrpSpPr>
          <p:nvPr/>
        </p:nvGrpSpPr>
        <p:grpSpPr bwMode="auto">
          <a:xfrm>
            <a:off x="4666060" y="3844661"/>
            <a:ext cx="359569" cy="360759"/>
            <a:chOff x="1928879" y="1944350"/>
            <a:chExt cx="1129689" cy="1129689"/>
          </a:xfrm>
        </p:grpSpPr>
        <p:sp>
          <p:nvSpPr>
            <p:cNvPr id="39" name="椭圆 38"/>
            <p:cNvSpPr/>
            <p:nvPr/>
          </p:nvSpPr>
          <p:spPr>
            <a:xfrm>
              <a:off x="1928879" y="1944350"/>
              <a:ext cx="1129689" cy="11296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grpSp>
          <p:nvGrpSpPr>
            <p:cNvPr id="40" name="组合 39"/>
            <p:cNvGrpSpPr/>
            <p:nvPr/>
          </p:nvGrpSpPr>
          <p:grpSpPr>
            <a:xfrm>
              <a:off x="2119073" y="2251134"/>
              <a:ext cx="749300" cy="509588"/>
              <a:chOff x="3897313" y="2016126"/>
              <a:chExt cx="749300" cy="509588"/>
            </a:xfrm>
            <a:solidFill>
              <a:schemeClr val="bg1"/>
            </a:solidFill>
          </p:grpSpPr>
          <p:sp>
            <p:nvSpPr>
              <p:cNvPr id="41"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2" name="Freeform 24"/>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3" name="Freeform 25"/>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4" name="Freeform 26"/>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5" name="Freeform 27"/>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6" name="Freeform 28"/>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7" name="Freeform 29"/>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8" name="Freeform 30"/>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9" name="Freeform 31"/>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50" name="Freeform 32"/>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51" name="Freeform 33"/>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grpSp>
      </p:grpSp>
      <p:grpSp>
        <p:nvGrpSpPr>
          <p:cNvPr id="52" name="组合 51"/>
          <p:cNvGrpSpPr>
            <a:grpSpLocks noChangeAspect="1"/>
          </p:cNvGrpSpPr>
          <p:nvPr/>
        </p:nvGrpSpPr>
        <p:grpSpPr bwMode="auto">
          <a:xfrm>
            <a:off x="4666060" y="4414970"/>
            <a:ext cx="359569" cy="360760"/>
            <a:chOff x="2817516" y="1944350"/>
            <a:chExt cx="1129689" cy="1129689"/>
          </a:xfrm>
        </p:grpSpPr>
        <p:sp>
          <p:nvSpPr>
            <p:cNvPr id="53" name="椭圆 52"/>
            <p:cNvSpPr/>
            <p:nvPr/>
          </p:nvSpPr>
          <p:spPr>
            <a:xfrm>
              <a:off x="2817516" y="1944350"/>
              <a:ext cx="1129689" cy="11296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8208" name="Freeform 5"/>
            <p:cNvSpPr>
              <a:spLocks noEditPoints="1"/>
            </p:cNvSpPr>
            <p:nvPr/>
          </p:nvSpPr>
          <p:spPr bwMode="auto">
            <a:xfrm>
              <a:off x="3195035" y="2160665"/>
              <a:ext cx="444894" cy="657916"/>
            </a:xfrm>
            <a:custGeom>
              <a:avLst/>
              <a:gdLst>
                <a:gd name="T0" fmla="*/ 266092 w 316"/>
                <a:gd name="T1" fmla="*/ 22541 h 467"/>
                <a:gd name="T2" fmla="*/ 316776 w 316"/>
                <a:gd name="T3" fmla="*/ 9862 h 467"/>
                <a:gd name="T4" fmla="*/ 422368 w 316"/>
                <a:gd name="T5" fmla="*/ 73258 h 467"/>
                <a:gd name="T6" fmla="*/ 435039 w 316"/>
                <a:gd name="T7" fmla="*/ 125384 h 467"/>
                <a:gd name="T8" fmla="*/ 419552 w 316"/>
                <a:gd name="T9" fmla="*/ 147925 h 467"/>
                <a:gd name="T10" fmla="*/ 252013 w 316"/>
                <a:gd name="T11" fmla="*/ 46491 h 467"/>
                <a:gd name="T12" fmla="*/ 266092 w 316"/>
                <a:gd name="T13" fmla="*/ 22541 h 467"/>
                <a:gd name="T14" fmla="*/ 230894 w 316"/>
                <a:gd name="T15" fmla="*/ 81711 h 467"/>
                <a:gd name="T16" fmla="*/ 206960 w 316"/>
                <a:gd name="T17" fmla="*/ 119749 h 467"/>
                <a:gd name="T18" fmla="*/ 374499 w 316"/>
                <a:gd name="T19" fmla="*/ 221184 h 467"/>
                <a:gd name="T20" fmla="*/ 398434 w 316"/>
                <a:gd name="T21" fmla="*/ 183146 h 467"/>
                <a:gd name="T22" fmla="*/ 230894 w 316"/>
                <a:gd name="T23" fmla="*/ 81711 h 467"/>
                <a:gd name="T24" fmla="*/ 2816 w 316"/>
                <a:gd name="T25" fmla="*/ 628331 h 467"/>
                <a:gd name="T26" fmla="*/ 18303 w 316"/>
                <a:gd name="T27" fmla="*/ 498720 h 467"/>
                <a:gd name="T28" fmla="*/ 126710 w 316"/>
                <a:gd name="T29" fmla="*/ 564934 h 467"/>
                <a:gd name="T30" fmla="*/ 18303 w 316"/>
                <a:gd name="T31" fmla="*/ 638193 h 467"/>
                <a:gd name="T32" fmla="*/ 2816 w 316"/>
                <a:gd name="T33" fmla="*/ 628331 h 467"/>
                <a:gd name="T34" fmla="*/ 28158 w 316"/>
                <a:gd name="T35" fmla="*/ 417009 h 467"/>
                <a:gd name="T36" fmla="*/ 187250 w 316"/>
                <a:gd name="T37" fmla="*/ 153561 h 467"/>
                <a:gd name="T38" fmla="*/ 242157 w 316"/>
                <a:gd name="T39" fmla="*/ 187372 h 467"/>
                <a:gd name="T40" fmla="*/ 83066 w 316"/>
                <a:gd name="T41" fmla="*/ 450820 h 467"/>
                <a:gd name="T42" fmla="*/ 28158 w 316"/>
                <a:gd name="T43" fmla="*/ 417009 h 467"/>
                <a:gd name="T44" fmla="*/ 139381 w 316"/>
                <a:gd name="T45" fmla="*/ 484632 h 467"/>
                <a:gd name="T46" fmla="*/ 298473 w 316"/>
                <a:gd name="T47" fmla="*/ 222593 h 467"/>
                <a:gd name="T48" fmla="*/ 354789 w 316"/>
                <a:gd name="T49" fmla="*/ 256404 h 467"/>
                <a:gd name="T50" fmla="*/ 195697 w 316"/>
                <a:gd name="T51" fmla="*/ 518443 h 467"/>
                <a:gd name="T52" fmla="*/ 139381 w 316"/>
                <a:gd name="T53" fmla="*/ 484632 h 467"/>
                <a:gd name="T54" fmla="*/ 133750 w 316"/>
                <a:gd name="T55" fmla="*/ 628331 h 467"/>
                <a:gd name="T56" fmla="*/ 423776 w 316"/>
                <a:gd name="T57" fmla="*/ 628331 h 467"/>
                <a:gd name="T58" fmla="*/ 437855 w 316"/>
                <a:gd name="T59" fmla="*/ 642419 h 467"/>
                <a:gd name="T60" fmla="*/ 423776 w 316"/>
                <a:gd name="T61" fmla="*/ 657916 h 467"/>
                <a:gd name="T62" fmla="*/ 133750 w 316"/>
                <a:gd name="T63" fmla="*/ 657916 h 467"/>
                <a:gd name="T64" fmla="*/ 118263 w 316"/>
                <a:gd name="T65" fmla="*/ 642419 h 467"/>
                <a:gd name="T66" fmla="*/ 133750 w 316"/>
                <a:gd name="T67" fmla="*/ 628331 h 4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C3F8323-BA01-4B9E-8AE3-1C48DED9C6E4}"/>
              </a:ext>
            </a:extLst>
          </p:cNvPr>
          <p:cNvSpPr txBox="1"/>
          <p:nvPr/>
        </p:nvSpPr>
        <p:spPr>
          <a:xfrm>
            <a:off x="489441" y="1405957"/>
            <a:ext cx="3146526" cy="369332"/>
          </a:xfrm>
          <a:prstGeom prst="rect">
            <a:avLst/>
          </a:prstGeom>
          <a:noFill/>
        </p:spPr>
        <p:txBody>
          <a:bodyPr wrap="square" rtlCol="0">
            <a:spAutoFit/>
          </a:bodyPr>
          <a:lstStyle/>
          <a:p>
            <a:r>
              <a:rPr lang="en-US" altLang="zh-CN" b="1" dirty="0">
                <a:solidFill>
                  <a:schemeClr val="tx1">
                    <a:lumMod val="75000"/>
                    <a:lumOff val="25000"/>
                  </a:schemeClr>
                </a:solidFill>
                <a:latin typeface="+mn-ea"/>
              </a:rPr>
              <a:t>1.  </a:t>
            </a:r>
            <a:r>
              <a:rPr lang="zh-CN" altLang="en-US" b="1" dirty="0">
                <a:solidFill>
                  <a:schemeClr val="tx1">
                    <a:lumMod val="75000"/>
                    <a:lumOff val="25000"/>
                  </a:schemeClr>
                </a:solidFill>
                <a:latin typeface="+mn-ea"/>
              </a:rPr>
              <a:t>实施效果</a:t>
            </a:r>
          </a:p>
        </p:txBody>
      </p:sp>
      <p:pic>
        <p:nvPicPr>
          <p:cNvPr id="6" name="图片 5">
            <a:extLst>
              <a:ext uri="{FF2B5EF4-FFF2-40B4-BE49-F238E27FC236}">
                <a16:creationId xmlns:a16="http://schemas.microsoft.com/office/drawing/2014/main" id="{C37CA4BA-2336-4988-A7CB-DA7AABE0FB24}"/>
              </a:ext>
            </a:extLst>
          </p:cNvPr>
          <p:cNvPicPr/>
          <p:nvPr/>
        </p:nvPicPr>
        <p:blipFill rotWithShape="1">
          <a:blip r:embed="rId4">
            <a:extLst>
              <a:ext uri="{28A0092B-C50C-407E-A947-70E740481C1C}">
                <a14:useLocalDpi xmlns:a14="http://schemas.microsoft.com/office/drawing/2010/main" val="0"/>
              </a:ext>
            </a:extLst>
          </a:blip>
          <a:srcRect l="41990" t="15574" r="4336" b="9018"/>
          <a:stretch/>
        </p:blipFill>
        <p:spPr bwMode="auto">
          <a:xfrm rot="5400000">
            <a:off x="2982613" y="-520811"/>
            <a:ext cx="3178773" cy="8551778"/>
          </a:xfrm>
          <a:prstGeom prst="rect">
            <a:avLst/>
          </a:prstGeom>
          <a:noFill/>
          <a:ln>
            <a:noFill/>
          </a:ln>
          <a:extLst>
            <a:ext uri="{53640926-AAD7-44D8-BBD7-CCE9431645EC}">
              <a14:shadowObscured xmlns:a14="http://schemas.microsoft.com/office/drawing/2010/main"/>
            </a:ext>
          </a:extLst>
        </p:spPr>
      </p:pic>
      <p:sp>
        <p:nvSpPr>
          <p:cNvPr id="3" name="矩形 2">
            <a:extLst>
              <a:ext uri="{FF2B5EF4-FFF2-40B4-BE49-F238E27FC236}">
                <a16:creationId xmlns:a16="http://schemas.microsoft.com/office/drawing/2014/main" id="{7A9ABA3F-E92C-456E-BB24-6E1B57CE2B5E}"/>
              </a:ext>
            </a:extLst>
          </p:cNvPr>
          <p:cNvSpPr/>
          <p:nvPr/>
        </p:nvSpPr>
        <p:spPr>
          <a:xfrm>
            <a:off x="1888958" y="5538670"/>
            <a:ext cx="5558589" cy="584775"/>
          </a:xfrm>
          <a:prstGeom prst="rect">
            <a:avLst/>
          </a:prstGeom>
        </p:spPr>
        <p:txBody>
          <a:bodyPr wrap="square">
            <a:spAutoFit/>
          </a:bodyPr>
          <a:lstStyle/>
          <a:p>
            <a:r>
              <a:rPr lang="en-US" altLang="zh-CN" sz="1600" kern="100" dirty="0">
                <a:latin typeface="+mn-ea"/>
                <a:cs typeface="Times New Roman" panose="02020603050405020304" pitchFamily="18" charset="0"/>
                <a:sym typeface="+mn-ea"/>
              </a:rPr>
              <a:t>2018</a:t>
            </a:r>
            <a:r>
              <a:rPr lang="zh-CN" altLang="en-US" sz="1600" kern="100" dirty="0">
                <a:latin typeface="+mn-ea"/>
                <a:cs typeface="Times New Roman" panose="02020603050405020304" pitchFamily="18" charset="0"/>
                <a:sym typeface="+mn-ea"/>
              </a:rPr>
              <a:t>年“信息技术</a:t>
            </a:r>
            <a:r>
              <a:rPr lang="en-US" altLang="zh-CN" sz="1600" kern="100" dirty="0">
                <a:latin typeface="+mn-ea"/>
                <a:cs typeface="Times New Roman" panose="02020603050405020304" pitchFamily="18" charset="0"/>
                <a:sym typeface="+mn-ea"/>
              </a:rPr>
              <a:t>—</a:t>
            </a:r>
            <a:r>
              <a:rPr lang="zh-CN" altLang="en-US" sz="1600" kern="100" dirty="0">
                <a:latin typeface="+mn-ea"/>
                <a:cs typeface="Times New Roman" panose="02020603050405020304" pitchFamily="18" charset="0"/>
                <a:sym typeface="+mn-ea"/>
              </a:rPr>
              <a:t>学习、教育和培训在线课程标准”</a:t>
            </a:r>
            <a:endParaRPr lang="en-US" altLang="zh-CN" sz="1600" kern="100" dirty="0">
              <a:latin typeface="+mn-ea"/>
              <a:cs typeface="Times New Roman" panose="02020603050405020304" pitchFamily="18" charset="0"/>
              <a:sym typeface="+mn-ea"/>
            </a:endParaRPr>
          </a:p>
          <a:p>
            <a:r>
              <a:rPr lang="zh-CN" altLang="en-US" sz="1600" kern="100" dirty="0">
                <a:latin typeface="+mn-ea"/>
                <a:cs typeface="Times New Roman" panose="02020603050405020304" pitchFamily="18" charset="0"/>
                <a:sym typeface="+mn-ea"/>
              </a:rPr>
              <a:t>基于学习过程数据测评教与学的实施效果</a:t>
            </a:r>
            <a:r>
              <a:rPr lang="en-US" altLang="zh-CN" sz="1600" kern="100" dirty="0">
                <a:latin typeface="+mn-ea"/>
                <a:cs typeface="Times New Roman" panose="02020603050405020304" pitchFamily="18" charset="0"/>
                <a:sym typeface="+mn-ea"/>
              </a:rPr>
              <a:t>-</a:t>
            </a:r>
            <a:r>
              <a:rPr lang="zh-CN" altLang="en-US" sz="1600" kern="100" dirty="0">
                <a:latin typeface="+mn-ea"/>
                <a:cs typeface="Times New Roman" panose="02020603050405020304" pitchFamily="18" charset="0"/>
                <a:sym typeface="+mn-ea"/>
              </a:rPr>
              <a:t>部分指标示例</a:t>
            </a:r>
            <a:endParaRPr lang="zh-CN" altLang="en-US" sz="1600" dirty="0"/>
          </a:p>
        </p:txBody>
      </p:sp>
    </p:spTree>
    <p:custDataLst>
      <p:tags r:id="rId1"/>
    </p:custDataLst>
    <p:extLst>
      <p:ext uri="{BB962C8B-B14F-4D97-AF65-F5344CB8AC3E}">
        <p14:creationId xmlns:p14="http://schemas.microsoft.com/office/powerpoint/2010/main" val="12846979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C3F8323-BA01-4B9E-8AE3-1C48DED9C6E4}"/>
              </a:ext>
            </a:extLst>
          </p:cNvPr>
          <p:cNvSpPr txBox="1"/>
          <p:nvPr/>
        </p:nvSpPr>
        <p:spPr>
          <a:xfrm>
            <a:off x="489441" y="1405957"/>
            <a:ext cx="3146526" cy="369332"/>
          </a:xfrm>
          <a:prstGeom prst="rect">
            <a:avLst/>
          </a:prstGeom>
          <a:noFill/>
        </p:spPr>
        <p:txBody>
          <a:bodyPr wrap="square" rtlCol="0">
            <a:spAutoFit/>
          </a:bodyPr>
          <a:lstStyle/>
          <a:p>
            <a:r>
              <a:rPr lang="en-US" altLang="zh-CN" b="1" dirty="0">
                <a:solidFill>
                  <a:schemeClr val="tx1">
                    <a:lumMod val="75000"/>
                    <a:lumOff val="25000"/>
                  </a:schemeClr>
                </a:solidFill>
                <a:latin typeface="+mn-ea"/>
              </a:rPr>
              <a:t>2.  </a:t>
            </a:r>
            <a:r>
              <a:rPr lang="zh-CN" altLang="en-US" b="1" dirty="0">
                <a:solidFill>
                  <a:schemeClr val="tx1">
                    <a:lumMod val="75000"/>
                    <a:lumOff val="25000"/>
                  </a:schemeClr>
                </a:solidFill>
                <a:latin typeface="+mn-ea"/>
              </a:rPr>
              <a:t>改进发展</a:t>
            </a:r>
          </a:p>
        </p:txBody>
      </p:sp>
      <p:pic>
        <p:nvPicPr>
          <p:cNvPr id="3" name="图片 2">
            <a:extLst>
              <a:ext uri="{FF2B5EF4-FFF2-40B4-BE49-F238E27FC236}">
                <a16:creationId xmlns:a16="http://schemas.microsoft.com/office/drawing/2014/main" id="{748AADD2-5705-4614-8A92-92454E7FD2D7}"/>
              </a:ext>
            </a:extLst>
          </p:cNvPr>
          <p:cNvPicPr>
            <a:picLocks noChangeAspect="1"/>
          </p:cNvPicPr>
          <p:nvPr/>
        </p:nvPicPr>
        <p:blipFill>
          <a:blip r:embed="rId4"/>
          <a:stretch>
            <a:fillRect/>
          </a:stretch>
        </p:blipFill>
        <p:spPr>
          <a:xfrm>
            <a:off x="981306" y="4024006"/>
            <a:ext cx="7559129" cy="2215983"/>
          </a:xfrm>
          <a:prstGeom prst="rect">
            <a:avLst/>
          </a:prstGeom>
        </p:spPr>
      </p:pic>
      <p:grpSp>
        <p:nvGrpSpPr>
          <p:cNvPr id="5" name="组合 4">
            <a:extLst>
              <a:ext uri="{FF2B5EF4-FFF2-40B4-BE49-F238E27FC236}">
                <a16:creationId xmlns:a16="http://schemas.microsoft.com/office/drawing/2014/main" id="{54ADB673-B917-4C86-88AC-70C15DA44EA8}"/>
              </a:ext>
            </a:extLst>
          </p:cNvPr>
          <p:cNvGrpSpPr/>
          <p:nvPr/>
        </p:nvGrpSpPr>
        <p:grpSpPr>
          <a:xfrm>
            <a:off x="380334" y="2093569"/>
            <a:ext cx="8459524" cy="1612157"/>
            <a:chOff x="7006702" y="1439297"/>
            <a:chExt cx="4368482" cy="1087470"/>
          </a:xfrm>
        </p:grpSpPr>
        <p:sp>
          <p:nvSpPr>
            <p:cNvPr id="6" name="矩形 5">
              <a:extLst>
                <a:ext uri="{FF2B5EF4-FFF2-40B4-BE49-F238E27FC236}">
                  <a16:creationId xmlns:a16="http://schemas.microsoft.com/office/drawing/2014/main" id="{F7BFED7C-90C6-4E0D-A041-0E8CDAAFE2DA}"/>
                </a:ext>
              </a:extLst>
            </p:cNvPr>
            <p:cNvSpPr/>
            <p:nvPr/>
          </p:nvSpPr>
          <p:spPr>
            <a:xfrm>
              <a:off x="7006702" y="1439297"/>
              <a:ext cx="4368482" cy="1087470"/>
            </a:xfrm>
            <a:prstGeom prst="rect">
              <a:avLst/>
            </a:prstGeom>
            <a:solidFill>
              <a:schemeClr val="bg1"/>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17"/>
              <a:endParaRPr lang="zh-CN" altLang="en-US" sz="1400">
                <a:solidFill>
                  <a:prstClr val="white"/>
                </a:solidFill>
                <a:ea typeface="微软雅黑" panose="020B0503020204020204" pitchFamily="34" charset="-122"/>
              </a:endParaRPr>
            </a:p>
          </p:txBody>
        </p:sp>
        <p:sp>
          <p:nvSpPr>
            <p:cNvPr id="7" name="矩形 47">
              <a:extLst>
                <a:ext uri="{FF2B5EF4-FFF2-40B4-BE49-F238E27FC236}">
                  <a16:creationId xmlns:a16="http://schemas.microsoft.com/office/drawing/2014/main" id="{D63309B9-7122-4503-ACA4-EA47D4FB9C4E}"/>
                </a:ext>
              </a:extLst>
            </p:cNvPr>
            <p:cNvSpPr>
              <a:spLocks noChangeArrowheads="1"/>
            </p:cNvSpPr>
            <p:nvPr/>
          </p:nvSpPr>
          <p:spPr bwMode="auto">
            <a:xfrm>
              <a:off x="7076022" y="1588650"/>
              <a:ext cx="4299162" cy="75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defTabSz="684117">
                <a:lnSpc>
                  <a:spcPct val="130000"/>
                </a:lnSpc>
                <a:spcBef>
                  <a:spcPct val="0"/>
                </a:spcBef>
              </a:pPr>
              <a:r>
                <a:rPr lang="en-US" altLang="zh-CN" dirty="0"/>
                <a:t>       </a:t>
              </a:r>
              <a:r>
                <a:rPr lang="zh-CN" altLang="zh-CN" dirty="0"/>
                <a:t>课程根据问题与需求及时改进与发展的情况。课程的改进发展能力体现了课程的质量发展潜力与可持续性，是课程健康发展的前提，也确保课程能动态适应不断变化的教学与学习需求。主要从学生反馈、课程评估、课程改进三方面考察。</a:t>
              </a:r>
              <a:endParaRPr lang="en-US" altLang="zh-CN" sz="1400" dirty="0"/>
            </a:p>
          </p:txBody>
        </p:sp>
      </p:grpSp>
    </p:spTree>
    <p:custDataLst>
      <p:tags r:id="rId1"/>
    </p:custDataLst>
    <p:extLst>
      <p:ext uri="{BB962C8B-B14F-4D97-AF65-F5344CB8AC3E}">
        <p14:creationId xmlns:p14="http://schemas.microsoft.com/office/powerpoint/2010/main" val="27394700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C3F8323-BA01-4B9E-8AE3-1C48DED9C6E4}"/>
              </a:ext>
            </a:extLst>
          </p:cNvPr>
          <p:cNvSpPr txBox="1"/>
          <p:nvPr/>
        </p:nvSpPr>
        <p:spPr>
          <a:xfrm>
            <a:off x="451341" y="1177357"/>
            <a:ext cx="3146526" cy="369332"/>
          </a:xfrm>
          <a:prstGeom prst="rect">
            <a:avLst/>
          </a:prstGeom>
          <a:noFill/>
        </p:spPr>
        <p:txBody>
          <a:bodyPr wrap="square" rtlCol="0">
            <a:spAutoFit/>
          </a:bodyPr>
          <a:lstStyle/>
          <a:p>
            <a:r>
              <a:rPr lang="en-US" altLang="zh-CN" b="1" dirty="0">
                <a:solidFill>
                  <a:schemeClr val="tx1">
                    <a:lumMod val="75000"/>
                    <a:lumOff val="25000"/>
                  </a:schemeClr>
                </a:solidFill>
                <a:latin typeface="+mn-ea"/>
              </a:rPr>
              <a:t>2.  </a:t>
            </a:r>
            <a:r>
              <a:rPr lang="zh-CN" altLang="en-US" b="1" dirty="0">
                <a:solidFill>
                  <a:schemeClr val="tx1">
                    <a:lumMod val="75000"/>
                    <a:lumOff val="25000"/>
                  </a:schemeClr>
                </a:solidFill>
                <a:latin typeface="+mn-ea"/>
              </a:rPr>
              <a:t>改进发展</a:t>
            </a:r>
          </a:p>
        </p:txBody>
      </p:sp>
      <p:pic>
        <p:nvPicPr>
          <p:cNvPr id="3" name="图片 2">
            <a:extLst>
              <a:ext uri="{FF2B5EF4-FFF2-40B4-BE49-F238E27FC236}">
                <a16:creationId xmlns:a16="http://schemas.microsoft.com/office/drawing/2014/main" id="{44B880BC-0A2D-4E4F-A229-C51D2D6E613A}"/>
              </a:ext>
            </a:extLst>
          </p:cNvPr>
          <p:cNvPicPr>
            <a:picLocks noChangeAspect="1"/>
          </p:cNvPicPr>
          <p:nvPr/>
        </p:nvPicPr>
        <p:blipFill>
          <a:blip r:embed="rId4"/>
          <a:stretch>
            <a:fillRect/>
          </a:stretch>
        </p:blipFill>
        <p:spPr>
          <a:xfrm>
            <a:off x="4572000" y="1775289"/>
            <a:ext cx="2959100" cy="4253338"/>
          </a:xfrm>
          <a:prstGeom prst="rect">
            <a:avLst/>
          </a:prstGeom>
        </p:spPr>
      </p:pic>
      <p:pic>
        <p:nvPicPr>
          <p:cNvPr id="5" name="图片 4">
            <a:extLst>
              <a:ext uri="{FF2B5EF4-FFF2-40B4-BE49-F238E27FC236}">
                <a16:creationId xmlns:a16="http://schemas.microsoft.com/office/drawing/2014/main" id="{28E8EA1F-E622-4A7F-A506-520CBA0A8C76}"/>
              </a:ext>
            </a:extLst>
          </p:cNvPr>
          <p:cNvPicPr>
            <a:picLocks noChangeAspect="1"/>
          </p:cNvPicPr>
          <p:nvPr/>
        </p:nvPicPr>
        <p:blipFill>
          <a:blip r:embed="rId5"/>
          <a:stretch>
            <a:fillRect/>
          </a:stretch>
        </p:blipFill>
        <p:spPr>
          <a:xfrm>
            <a:off x="1057866" y="1775289"/>
            <a:ext cx="2962747" cy="4253338"/>
          </a:xfrm>
          <a:prstGeom prst="rect">
            <a:avLst/>
          </a:prstGeom>
        </p:spPr>
      </p:pic>
      <p:sp>
        <p:nvSpPr>
          <p:cNvPr id="6" name="文本框 5">
            <a:extLst>
              <a:ext uri="{FF2B5EF4-FFF2-40B4-BE49-F238E27FC236}">
                <a16:creationId xmlns:a16="http://schemas.microsoft.com/office/drawing/2014/main" id="{373A94E8-302E-4F4F-B1C1-E24D716CBDAD}"/>
              </a:ext>
            </a:extLst>
          </p:cNvPr>
          <p:cNvSpPr txBox="1"/>
          <p:nvPr/>
        </p:nvSpPr>
        <p:spPr>
          <a:xfrm>
            <a:off x="731520" y="6257227"/>
            <a:ext cx="7590746" cy="369332"/>
          </a:xfrm>
          <a:prstGeom prst="rect">
            <a:avLst/>
          </a:prstGeom>
          <a:noFill/>
        </p:spPr>
        <p:txBody>
          <a:bodyPr wrap="square" rtlCol="0">
            <a:spAutoFit/>
          </a:bodyPr>
          <a:lstStyle/>
          <a:p>
            <a:r>
              <a:rPr lang="zh-CN" altLang="en-US" dirty="0"/>
              <a:t>北京</a:t>
            </a:r>
            <a:r>
              <a:rPr lang="ja-JP" altLang="en-US"/>
              <a:t>开放</a:t>
            </a:r>
            <a:r>
              <a:rPr lang="zh-CN" altLang="en-US" dirty="0"/>
              <a:t>大学在课程开展的前后中期通过线上问卷调研获得学生反馈信息</a:t>
            </a:r>
          </a:p>
        </p:txBody>
      </p:sp>
    </p:spTree>
    <p:custDataLst>
      <p:tags r:id="rId1"/>
    </p:custDataLst>
    <p:extLst>
      <p:ext uri="{BB962C8B-B14F-4D97-AF65-F5344CB8AC3E}">
        <p14:creationId xmlns:p14="http://schemas.microsoft.com/office/powerpoint/2010/main" val="3219053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BED693D-6051-45A3-972B-2192BB2A50B2}"/>
              </a:ext>
            </a:extLst>
          </p:cNvPr>
          <p:cNvPicPr>
            <a:picLocks noChangeAspect="1"/>
          </p:cNvPicPr>
          <p:nvPr/>
        </p:nvPicPr>
        <p:blipFill>
          <a:blip r:embed="rId4"/>
          <a:stretch>
            <a:fillRect/>
          </a:stretch>
        </p:blipFill>
        <p:spPr>
          <a:xfrm>
            <a:off x="773074" y="3696824"/>
            <a:ext cx="7597852" cy="2416175"/>
          </a:xfrm>
          <a:prstGeom prst="rect">
            <a:avLst/>
          </a:prstGeom>
        </p:spPr>
      </p:pic>
      <p:sp>
        <p:nvSpPr>
          <p:cNvPr id="5" name="文本框 4">
            <a:extLst>
              <a:ext uri="{FF2B5EF4-FFF2-40B4-BE49-F238E27FC236}">
                <a16:creationId xmlns:a16="http://schemas.microsoft.com/office/drawing/2014/main" id="{0FA06D2A-FFCF-42DD-863B-881A4ADF29CB}"/>
              </a:ext>
            </a:extLst>
          </p:cNvPr>
          <p:cNvSpPr txBox="1"/>
          <p:nvPr/>
        </p:nvSpPr>
        <p:spPr>
          <a:xfrm>
            <a:off x="592378" y="1331094"/>
            <a:ext cx="3146526" cy="369332"/>
          </a:xfrm>
          <a:prstGeom prst="rect">
            <a:avLst/>
          </a:prstGeom>
          <a:noFill/>
        </p:spPr>
        <p:txBody>
          <a:bodyPr wrap="square" rtlCol="0">
            <a:spAutoFit/>
          </a:bodyPr>
          <a:lstStyle/>
          <a:p>
            <a:r>
              <a:rPr lang="en-US" altLang="zh-CN" b="1" dirty="0">
                <a:solidFill>
                  <a:schemeClr val="tx1">
                    <a:lumMod val="75000"/>
                    <a:lumOff val="25000"/>
                  </a:schemeClr>
                </a:solidFill>
                <a:latin typeface="+mn-ea"/>
              </a:rPr>
              <a:t>3.  </a:t>
            </a:r>
            <a:r>
              <a:rPr lang="zh-CN" altLang="en-US" b="1" dirty="0">
                <a:solidFill>
                  <a:schemeClr val="tx1">
                    <a:lumMod val="75000"/>
                    <a:lumOff val="25000"/>
                  </a:schemeClr>
                </a:solidFill>
                <a:latin typeface="+mn-ea"/>
              </a:rPr>
              <a:t>社会影响</a:t>
            </a:r>
          </a:p>
        </p:txBody>
      </p:sp>
      <p:sp>
        <p:nvSpPr>
          <p:cNvPr id="6" name="矩形 5">
            <a:extLst>
              <a:ext uri="{FF2B5EF4-FFF2-40B4-BE49-F238E27FC236}">
                <a16:creationId xmlns:a16="http://schemas.microsoft.com/office/drawing/2014/main" id="{2866CD6A-BC98-438C-8B36-BD684B983588}"/>
              </a:ext>
            </a:extLst>
          </p:cNvPr>
          <p:cNvSpPr/>
          <p:nvPr/>
        </p:nvSpPr>
        <p:spPr>
          <a:xfrm>
            <a:off x="452522" y="1892547"/>
            <a:ext cx="8459524" cy="1268630"/>
          </a:xfrm>
          <a:prstGeom prst="rect">
            <a:avLst/>
          </a:prstGeom>
          <a:solidFill>
            <a:schemeClr val="bg1"/>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17"/>
            <a:endParaRPr lang="zh-CN" altLang="en-US" sz="1400">
              <a:solidFill>
                <a:prstClr val="white"/>
              </a:solidFill>
              <a:ea typeface="微软雅黑" panose="020B0503020204020204" pitchFamily="34" charset="-122"/>
            </a:endParaRPr>
          </a:p>
        </p:txBody>
      </p:sp>
      <p:sp>
        <p:nvSpPr>
          <p:cNvPr id="7" name="矩形 47">
            <a:extLst>
              <a:ext uri="{FF2B5EF4-FFF2-40B4-BE49-F238E27FC236}">
                <a16:creationId xmlns:a16="http://schemas.microsoft.com/office/drawing/2014/main" id="{A7C954BD-81D5-4572-9612-39FB7E8677C9}"/>
              </a:ext>
            </a:extLst>
          </p:cNvPr>
          <p:cNvSpPr>
            <a:spLocks noChangeArrowheads="1"/>
          </p:cNvSpPr>
          <p:nvPr/>
        </p:nvSpPr>
        <p:spPr bwMode="auto">
          <a:xfrm>
            <a:off x="826807" y="2166370"/>
            <a:ext cx="7710955" cy="75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defTabSz="684117">
              <a:lnSpc>
                <a:spcPct val="130000"/>
              </a:lnSpc>
              <a:spcBef>
                <a:spcPct val="0"/>
              </a:spcBef>
            </a:pPr>
            <a:r>
              <a:rPr lang="en-US" altLang="zh-CN" dirty="0"/>
              <a:t>       </a:t>
            </a:r>
            <a:r>
              <a:rPr lang="zh-CN" altLang="zh-CN" dirty="0"/>
              <a:t>课程在社会上的认可度与接受度，一定程度上体现了课程满足社会需求的程度。主要从社会奖励、学习认可、媒体宣传、学生规模等方面考察</a:t>
            </a:r>
            <a:r>
              <a:rPr lang="zh-CN" altLang="en-US" dirty="0"/>
              <a:t>。</a:t>
            </a:r>
            <a:endParaRPr lang="en-US" altLang="zh-CN" sz="1400" dirty="0"/>
          </a:p>
        </p:txBody>
      </p:sp>
    </p:spTree>
    <p:custDataLst>
      <p:tags r:id="rId1"/>
    </p:custDataLst>
    <p:extLst>
      <p:ext uri="{BB962C8B-B14F-4D97-AF65-F5344CB8AC3E}">
        <p14:creationId xmlns:p14="http://schemas.microsoft.com/office/powerpoint/2010/main" val="39703116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任意多边形 6">
            <a:extLst>
              <a:ext uri="{FF2B5EF4-FFF2-40B4-BE49-F238E27FC236}">
                <a16:creationId xmlns:a16="http://schemas.microsoft.com/office/drawing/2014/main" id="{078C687D-CE5F-4666-A6AD-468F8EC07F8B}"/>
              </a:ext>
            </a:extLst>
          </p:cNvPr>
          <p:cNvSpPr>
            <a:spLocks/>
          </p:cNvSpPr>
          <p:nvPr/>
        </p:nvSpPr>
        <p:spPr bwMode="auto">
          <a:xfrm rot="2700000">
            <a:off x="3113558" y="2288345"/>
            <a:ext cx="2908300" cy="2908300"/>
          </a:xfrm>
          <a:custGeom>
            <a:avLst/>
            <a:gdLst>
              <a:gd name="T0" fmla="*/ 2766175 w 2907621"/>
              <a:gd name="T1" fmla="*/ 2361497 h 2907623"/>
              <a:gd name="T2" fmla="*/ 2909659 w 2907621"/>
              <a:gd name="T3" fmla="*/ 2218013 h 2907623"/>
              <a:gd name="T4" fmla="*/ 2731739 w 2907621"/>
              <a:gd name="T5" fmla="*/ 2390349 h 2907623"/>
              <a:gd name="T6" fmla="*/ 2689791 w 2907621"/>
              <a:gd name="T7" fmla="*/ 2413219 h 2907623"/>
              <a:gd name="T8" fmla="*/ 2693865 w 2907621"/>
              <a:gd name="T9" fmla="*/ 2412113 h 2907623"/>
              <a:gd name="T10" fmla="*/ 2604693 w 2907621"/>
              <a:gd name="T11" fmla="*/ 2433886 h 2907623"/>
              <a:gd name="T12" fmla="*/ 2611645 w 2907621"/>
              <a:gd name="T13" fmla="*/ 2434387 h 2907623"/>
              <a:gd name="T14" fmla="*/ 2520609 w 2907621"/>
              <a:gd name="T15" fmla="*/ 2425428 h 2907623"/>
              <a:gd name="T16" fmla="*/ 2527225 w 2907621"/>
              <a:gd name="T17" fmla="*/ 2428313 h 2907623"/>
              <a:gd name="T18" fmla="*/ 2448306 w 2907621"/>
              <a:gd name="T19" fmla="*/ 2393891 h 2907623"/>
              <a:gd name="T20" fmla="*/ 2448308 w 2907621"/>
              <a:gd name="T21" fmla="*/ 2393893 h 2907623"/>
              <a:gd name="T22" fmla="*/ 1541730 w 2907621"/>
              <a:gd name="T23" fmla="*/ 1265162 h 2907623"/>
              <a:gd name="T24" fmla="*/ 1545805 w 2907621"/>
              <a:gd name="T25" fmla="*/ 1264058 h 2907623"/>
              <a:gd name="T26" fmla="*/ 1456635 w 2907621"/>
              <a:gd name="T27" fmla="*/ 1285830 h 2907623"/>
              <a:gd name="T28" fmla="*/ 1463586 w 2907621"/>
              <a:gd name="T29" fmla="*/ 1286330 h 2907623"/>
              <a:gd name="T30" fmla="*/ 1372551 w 2907621"/>
              <a:gd name="T31" fmla="*/ 1277371 h 2907623"/>
              <a:gd name="T32" fmla="*/ 1379165 w 2907621"/>
              <a:gd name="T33" fmla="*/ 1280255 h 2907623"/>
              <a:gd name="T34" fmla="*/ 2333149 w 2907621"/>
              <a:gd name="T35" fmla="*/ 140882 h 2907623"/>
              <a:gd name="T36" fmla="*/ 2333151 w 2907621"/>
              <a:gd name="T37" fmla="*/ 498409 h 2907623"/>
              <a:gd name="T38" fmla="*/ 1583681 w 2907621"/>
              <a:gd name="T39" fmla="*/ 1242293 h 2907623"/>
              <a:gd name="T40" fmla="*/ 1618117 w 2907621"/>
              <a:gd name="T41" fmla="*/ 1213440 h 2907623"/>
              <a:gd name="T42" fmla="*/ 2333149 w 2907621"/>
              <a:gd name="T43" fmla="*/ 140882 h 2907623"/>
              <a:gd name="T44" fmla="*/ 404650 w 2907621"/>
              <a:gd name="T45" fmla="*/ 2398807 h 2907623"/>
              <a:gd name="T46" fmla="*/ 0 w 2907621"/>
              <a:gd name="T47" fmla="*/ 0 h 2907623"/>
              <a:gd name="T48" fmla="*/ 545555 w 2907621"/>
              <a:gd name="T49" fmla="*/ 140883 h 2907623"/>
              <a:gd name="T50" fmla="*/ 1260589 w 2907621"/>
              <a:gd name="T51" fmla="*/ 1213440 h 2907623"/>
              <a:gd name="T52" fmla="*/ 1260597 w 2907621"/>
              <a:gd name="T53" fmla="*/ 1213447 h 2907623"/>
              <a:gd name="T54" fmla="*/ 1657168 w 2907621"/>
              <a:gd name="T55" fmla="*/ 1252491 h 2907623"/>
              <a:gd name="T56" fmla="*/ 2372203 w 2907621"/>
              <a:gd name="T57" fmla="*/ 179932 h 2907623"/>
              <a:gd name="T58" fmla="*/ 2909659 w 2907621"/>
              <a:gd name="T59" fmla="*/ 0 h 2907623"/>
              <a:gd name="T60" fmla="*/ 2805227 w 2907621"/>
              <a:gd name="T61" fmla="*/ 612957 h 2907623"/>
              <a:gd name="T62" fmla="*/ 2766175 w 2907621"/>
              <a:gd name="T63" fmla="*/ 573907 h 2907623"/>
              <a:gd name="T64" fmla="*/ 1693613 w 2907621"/>
              <a:gd name="T65" fmla="*/ 1288937 h 2907623"/>
              <a:gd name="T66" fmla="*/ 2408647 w 2907621"/>
              <a:gd name="T67" fmla="*/ 2361497 h 2907623"/>
              <a:gd name="T68" fmla="*/ 2408655 w 2907621"/>
              <a:gd name="T69" fmla="*/ 2361503 h 2907623"/>
              <a:gd name="T70" fmla="*/ 2805227 w 2907621"/>
              <a:gd name="T71" fmla="*/ 2400547 h 2907623"/>
              <a:gd name="T72" fmla="*/ 2909659 w 2907621"/>
              <a:gd name="T73" fmla="*/ 2909655 h 2907623"/>
              <a:gd name="T74" fmla="*/ 2390425 w 2907621"/>
              <a:gd name="T75" fmla="*/ 2815347 h 2907623"/>
              <a:gd name="T76" fmla="*/ 2351375 w 2907621"/>
              <a:gd name="T77" fmla="*/ 2418771 h 2907623"/>
              <a:gd name="T78" fmla="*/ 1278813 w 2907621"/>
              <a:gd name="T79" fmla="*/ 1703738 h 2907623"/>
              <a:gd name="T80" fmla="*/ 563780 w 2907621"/>
              <a:gd name="T81" fmla="*/ 2776295 h 2907623"/>
              <a:gd name="T82" fmla="*/ 0 w 2907621"/>
              <a:gd name="T83" fmla="*/ 2909655 h 2907623"/>
              <a:gd name="T84" fmla="*/ 130755 w 2907621"/>
              <a:gd name="T85" fmla="*/ 2343271 h 2907623"/>
              <a:gd name="T86" fmla="*/ 527332 w 2907621"/>
              <a:gd name="T87" fmla="*/ 2382322 h 2907623"/>
              <a:gd name="T88" fmla="*/ 1242365 w 2907621"/>
              <a:gd name="T89" fmla="*/ 1309764 h 2907623"/>
              <a:gd name="T90" fmla="*/ 488282 w 2907621"/>
              <a:gd name="T91" fmla="*/ 555682 h 2907623"/>
              <a:gd name="T92" fmla="*/ 0 w 2907621"/>
              <a:gd name="T93" fmla="*/ 686437 h 2907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07621"/>
              <a:gd name="T142" fmla="*/ 0 h 2907623"/>
              <a:gd name="T143" fmla="*/ 2907621 w 2907621"/>
              <a:gd name="T144" fmla="*/ 2907623 h 2907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07621" h="2907623">
                <a:moveTo>
                  <a:pt x="2726838" y="2390397"/>
                </a:moveTo>
                <a:lnTo>
                  <a:pt x="2764237" y="2359847"/>
                </a:lnTo>
                <a:lnTo>
                  <a:pt x="2907621" y="2216464"/>
                </a:lnTo>
                <a:lnTo>
                  <a:pt x="2907621" y="2216465"/>
                </a:lnTo>
                <a:lnTo>
                  <a:pt x="2764238" y="2359848"/>
                </a:lnTo>
                <a:cubicBezTo>
                  <a:pt x="2753447" y="2370638"/>
                  <a:pt x="2741923" y="2380249"/>
                  <a:pt x="2729826" y="2388680"/>
                </a:cubicBezTo>
                <a:lnTo>
                  <a:pt x="2726838" y="2390397"/>
                </a:lnTo>
                <a:close/>
                <a:moveTo>
                  <a:pt x="2687906" y="2411533"/>
                </a:moveTo>
                <a:lnTo>
                  <a:pt x="2713444" y="2398093"/>
                </a:lnTo>
                <a:lnTo>
                  <a:pt x="2691977" y="2410430"/>
                </a:lnTo>
                <a:lnTo>
                  <a:pt x="2687906" y="2411533"/>
                </a:lnTo>
                <a:close/>
                <a:moveTo>
                  <a:pt x="2602869" y="2432186"/>
                </a:moveTo>
                <a:lnTo>
                  <a:pt x="2616474" y="2430883"/>
                </a:lnTo>
                <a:lnTo>
                  <a:pt x="2609815" y="2432686"/>
                </a:lnTo>
                <a:lnTo>
                  <a:pt x="2602869" y="2432186"/>
                </a:lnTo>
                <a:close/>
                <a:moveTo>
                  <a:pt x="2518844" y="2423734"/>
                </a:moveTo>
                <a:lnTo>
                  <a:pt x="2529572" y="2426913"/>
                </a:lnTo>
                <a:lnTo>
                  <a:pt x="2525454" y="2426617"/>
                </a:lnTo>
                <a:lnTo>
                  <a:pt x="2518844" y="2423734"/>
                </a:lnTo>
                <a:close/>
                <a:moveTo>
                  <a:pt x="2446592" y="2392220"/>
                </a:moveTo>
                <a:lnTo>
                  <a:pt x="2446596" y="2392222"/>
                </a:lnTo>
                <a:lnTo>
                  <a:pt x="2446593" y="2392221"/>
                </a:lnTo>
                <a:lnTo>
                  <a:pt x="2446592" y="2392220"/>
                </a:lnTo>
                <a:close/>
                <a:moveTo>
                  <a:pt x="1540650" y="1264278"/>
                </a:moveTo>
                <a:lnTo>
                  <a:pt x="1566190" y="1250839"/>
                </a:lnTo>
                <a:lnTo>
                  <a:pt x="1544722" y="1263175"/>
                </a:lnTo>
                <a:lnTo>
                  <a:pt x="1540650" y="1264278"/>
                </a:lnTo>
                <a:close/>
                <a:moveTo>
                  <a:pt x="1455614" y="1284932"/>
                </a:moveTo>
                <a:lnTo>
                  <a:pt x="1469219" y="1283628"/>
                </a:lnTo>
                <a:lnTo>
                  <a:pt x="1462560" y="1285432"/>
                </a:lnTo>
                <a:lnTo>
                  <a:pt x="1455614" y="1284932"/>
                </a:lnTo>
                <a:close/>
                <a:moveTo>
                  <a:pt x="1371590" y="1276479"/>
                </a:moveTo>
                <a:lnTo>
                  <a:pt x="1382316" y="1279658"/>
                </a:lnTo>
                <a:lnTo>
                  <a:pt x="1378199" y="1279361"/>
                </a:lnTo>
                <a:lnTo>
                  <a:pt x="1371590" y="1276479"/>
                </a:lnTo>
                <a:close/>
                <a:moveTo>
                  <a:pt x="2331515" y="140783"/>
                </a:moveTo>
                <a:lnTo>
                  <a:pt x="2331516" y="140784"/>
                </a:lnTo>
                <a:cubicBezTo>
                  <a:pt x="2430175" y="239443"/>
                  <a:pt x="2430175" y="399401"/>
                  <a:pt x="2331516" y="498061"/>
                </a:cubicBezTo>
                <a:lnTo>
                  <a:pt x="1616983" y="1212593"/>
                </a:lnTo>
                <a:cubicBezTo>
                  <a:pt x="1606193" y="1223384"/>
                  <a:pt x="1594668" y="1232995"/>
                  <a:pt x="1582571" y="1241425"/>
                </a:cubicBezTo>
                <a:lnTo>
                  <a:pt x="1579583" y="1243142"/>
                </a:lnTo>
                <a:lnTo>
                  <a:pt x="1616983" y="1212593"/>
                </a:lnTo>
                <a:lnTo>
                  <a:pt x="2331515" y="498060"/>
                </a:lnTo>
                <a:cubicBezTo>
                  <a:pt x="2430174" y="399401"/>
                  <a:pt x="2430174" y="239442"/>
                  <a:pt x="2331515" y="140783"/>
                </a:cubicBezTo>
                <a:close/>
                <a:moveTo>
                  <a:pt x="130662" y="2341636"/>
                </a:moveTo>
                <a:cubicBezTo>
                  <a:pt x="204657" y="2415630"/>
                  <a:pt x="313133" y="2434128"/>
                  <a:pt x="404367" y="2397132"/>
                </a:cubicBezTo>
                <a:cubicBezTo>
                  <a:pt x="313132" y="2434129"/>
                  <a:pt x="204657" y="2415630"/>
                  <a:pt x="130662" y="2341636"/>
                </a:cubicBezTo>
                <a:close/>
                <a:moveTo>
                  <a:pt x="0" y="0"/>
                </a:moveTo>
                <a:lnTo>
                  <a:pt x="685957" y="0"/>
                </a:lnTo>
                <a:lnTo>
                  <a:pt x="545173" y="140784"/>
                </a:lnTo>
                <a:cubicBezTo>
                  <a:pt x="446514" y="239443"/>
                  <a:pt x="446514" y="399401"/>
                  <a:pt x="545173" y="498061"/>
                </a:cubicBezTo>
                <a:lnTo>
                  <a:pt x="1259706" y="1212593"/>
                </a:lnTo>
                <a:lnTo>
                  <a:pt x="1273873" y="1224165"/>
                </a:lnTo>
                <a:lnTo>
                  <a:pt x="1259714" y="1212600"/>
                </a:lnTo>
                <a:lnTo>
                  <a:pt x="1298730" y="1251616"/>
                </a:lnTo>
                <a:cubicBezTo>
                  <a:pt x="1397389" y="1350275"/>
                  <a:pt x="1557348" y="1350275"/>
                  <a:pt x="1656007" y="1251616"/>
                </a:cubicBezTo>
                <a:lnTo>
                  <a:pt x="2370540" y="537083"/>
                </a:lnTo>
                <a:cubicBezTo>
                  <a:pt x="2469199" y="438424"/>
                  <a:pt x="2469199" y="278465"/>
                  <a:pt x="2370540" y="179806"/>
                </a:cubicBezTo>
                <a:lnTo>
                  <a:pt x="2190734" y="0"/>
                </a:lnTo>
                <a:lnTo>
                  <a:pt x="2907621" y="0"/>
                </a:lnTo>
                <a:lnTo>
                  <a:pt x="2907621" y="716887"/>
                </a:lnTo>
                <a:lnTo>
                  <a:pt x="2803262" y="612528"/>
                </a:lnTo>
                <a:lnTo>
                  <a:pt x="2803254" y="612521"/>
                </a:lnTo>
                <a:lnTo>
                  <a:pt x="2764237" y="573505"/>
                </a:lnTo>
                <a:cubicBezTo>
                  <a:pt x="2665578" y="474846"/>
                  <a:pt x="2505619" y="474846"/>
                  <a:pt x="2406960" y="573505"/>
                </a:cubicBezTo>
                <a:lnTo>
                  <a:pt x="1692427" y="1288037"/>
                </a:lnTo>
                <a:cubicBezTo>
                  <a:pt x="1593768" y="1386697"/>
                  <a:pt x="1593768" y="1546655"/>
                  <a:pt x="1692427" y="1645314"/>
                </a:cubicBezTo>
                <a:lnTo>
                  <a:pt x="2406960" y="2359847"/>
                </a:lnTo>
                <a:lnTo>
                  <a:pt x="2425865" y="2375290"/>
                </a:lnTo>
                <a:lnTo>
                  <a:pt x="2406969" y="2359854"/>
                </a:lnTo>
                <a:lnTo>
                  <a:pt x="2445985" y="2398870"/>
                </a:lnTo>
                <a:cubicBezTo>
                  <a:pt x="2544644" y="2497530"/>
                  <a:pt x="2704603" y="2497530"/>
                  <a:pt x="2803262" y="2398870"/>
                </a:cubicBezTo>
                <a:lnTo>
                  <a:pt x="2907621" y="2294511"/>
                </a:lnTo>
                <a:lnTo>
                  <a:pt x="2907621" y="2907623"/>
                </a:lnTo>
                <a:lnTo>
                  <a:pt x="2294508" y="2907623"/>
                </a:lnTo>
                <a:lnTo>
                  <a:pt x="2388750" y="2813381"/>
                </a:lnTo>
                <a:cubicBezTo>
                  <a:pt x="2487409" y="2714722"/>
                  <a:pt x="2487409" y="2554763"/>
                  <a:pt x="2388750" y="2456104"/>
                </a:cubicBezTo>
                <a:lnTo>
                  <a:pt x="2349727" y="2417081"/>
                </a:lnTo>
                <a:lnTo>
                  <a:pt x="1635194" y="1702548"/>
                </a:lnTo>
                <a:cubicBezTo>
                  <a:pt x="1536535" y="1603889"/>
                  <a:pt x="1376576" y="1603889"/>
                  <a:pt x="1277917" y="1702548"/>
                </a:cubicBezTo>
                <a:lnTo>
                  <a:pt x="563384" y="2417081"/>
                </a:lnTo>
                <a:cubicBezTo>
                  <a:pt x="464725" y="2515740"/>
                  <a:pt x="464725" y="2675698"/>
                  <a:pt x="563384" y="2774357"/>
                </a:cubicBezTo>
                <a:lnTo>
                  <a:pt x="696650" y="2907623"/>
                </a:lnTo>
                <a:lnTo>
                  <a:pt x="0" y="2907623"/>
                </a:lnTo>
                <a:lnTo>
                  <a:pt x="0" y="2210973"/>
                </a:lnTo>
                <a:lnTo>
                  <a:pt x="130662" y="2341636"/>
                </a:lnTo>
                <a:lnTo>
                  <a:pt x="169686" y="2380659"/>
                </a:lnTo>
                <a:cubicBezTo>
                  <a:pt x="268345" y="2479318"/>
                  <a:pt x="428303" y="2479318"/>
                  <a:pt x="526963" y="2380659"/>
                </a:cubicBezTo>
                <a:lnTo>
                  <a:pt x="1241495" y="1666126"/>
                </a:lnTo>
                <a:cubicBezTo>
                  <a:pt x="1340154" y="1567467"/>
                  <a:pt x="1340154" y="1407508"/>
                  <a:pt x="1241495" y="1308849"/>
                </a:cubicBezTo>
                <a:lnTo>
                  <a:pt x="1202472" y="1269826"/>
                </a:lnTo>
                <a:lnTo>
                  <a:pt x="487940" y="555294"/>
                </a:lnTo>
                <a:cubicBezTo>
                  <a:pt x="389281" y="456635"/>
                  <a:pt x="229322" y="456635"/>
                  <a:pt x="130663" y="555294"/>
                </a:cubicBezTo>
                <a:lnTo>
                  <a:pt x="0" y="685957"/>
                </a:lnTo>
                <a:lnTo>
                  <a:pt x="0" y="0"/>
                </a:lnTo>
                <a:close/>
              </a:path>
            </a:pathLst>
          </a:custGeom>
          <a:solidFill>
            <a:srgbClr val="9BBB59">
              <a:lumMod val="60000"/>
              <a:lumOff val="40000"/>
            </a:srgbClr>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Verdana"/>
            </a:endParaRPr>
          </a:p>
        </p:txBody>
      </p:sp>
      <p:sp>
        <p:nvSpPr>
          <p:cNvPr id="50" name="Rounded Rectangle 22">
            <a:extLst>
              <a:ext uri="{FF2B5EF4-FFF2-40B4-BE49-F238E27FC236}">
                <a16:creationId xmlns:a16="http://schemas.microsoft.com/office/drawing/2014/main" id="{FC379BC0-981B-47A7-9564-2605D6B98BC8}"/>
              </a:ext>
            </a:extLst>
          </p:cNvPr>
          <p:cNvSpPr>
            <a:spLocks noChangeArrowheads="1"/>
          </p:cNvSpPr>
          <p:nvPr/>
        </p:nvSpPr>
        <p:spPr bwMode="auto">
          <a:xfrm>
            <a:off x="4583361" y="3814317"/>
            <a:ext cx="1516062" cy="1516063"/>
          </a:xfrm>
          <a:prstGeom prst="roundRect">
            <a:avLst>
              <a:gd name="adj" fmla="val 16667"/>
            </a:avLst>
          </a:prstGeom>
          <a:solidFill>
            <a:srgbClr val="F79646">
              <a:lumMod val="60000"/>
              <a:lumOff val="40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id-ID"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51" name="Rounded Rectangle 7">
            <a:extLst>
              <a:ext uri="{FF2B5EF4-FFF2-40B4-BE49-F238E27FC236}">
                <a16:creationId xmlns:a16="http://schemas.microsoft.com/office/drawing/2014/main" id="{25BDE986-0F1F-4E2B-B5F4-1B00273408F2}"/>
              </a:ext>
            </a:extLst>
          </p:cNvPr>
          <p:cNvSpPr>
            <a:spLocks noChangeArrowheads="1"/>
          </p:cNvSpPr>
          <p:nvPr/>
        </p:nvSpPr>
        <p:spPr bwMode="auto">
          <a:xfrm>
            <a:off x="3000622" y="2207183"/>
            <a:ext cx="1516062" cy="1516063"/>
          </a:xfrm>
          <a:prstGeom prst="roundRect">
            <a:avLst>
              <a:gd name="adj" fmla="val 16667"/>
            </a:avLst>
          </a:prstGeom>
          <a:solidFill>
            <a:srgbClr val="F79646">
              <a:lumMod val="60000"/>
              <a:lumOff val="40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id-ID" altLang="en-US"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2" name="Rounded Rectangle 12">
            <a:extLst>
              <a:ext uri="{FF2B5EF4-FFF2-40B4-BE49-F238E27FC236}">
                <a16:creationId xmlns:a16="http://schemas.microsoft.com/office/drawing/2014/main" id="{DE90AF2E-8B54-4116-9B20-863BC65F4F24}"/>
              </a:ext>
            </a:extLst>
          </p:cNvPr>
          <p:cNvSpPr>
            <a:spLocks noChangeArrowheads="1"/>
          </p:cNvSpPr>
          <p:nvPr/>
        </p:nvSpPr>
        <p:spPr bwMode="auto">
          <a:xfrm>
            <a:off x="4588776" y="2217973"/>
            <a:ext cx="1516062" cy="1516063"/>
          </a:xfrm>
          <a:prstGeom prst="roundRect">
            <a:avLst>
              <a:gd name="adj" fmla="val 16667"/>
            </a:avLst>
          </a:prstGeom>
          <a:solidFill>
            <a:srgbClr val="F79646">
              <a:lumMod val="60000"/>
              <a:lumOff val="40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id-ID" altLang="en-US" sz="18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3" name="Rounded Rectangle 17">
            <a:extLst>
              <a:ext uri="{FF2B5EF4-FFF2-40B4-BE49-F238E27FC236}">
                <a16:creationId xmlns:a16="http://schemas.microsoft.com/office/drawing/2014/main" id="{C7937074-FCEE-4215-863C-6F97DE204706}"/>
              </a:ext>
            </a:extLst>
          </p:cNvPr>
          <p:cNvSpPr>
            <a:spLocks noChangeArrowheads="1"/>
          </p:cNvSpPr>
          <p:nvPr/>
        </p:nvSpPr>
        <p:spPr bwMode="auto">
          <a:xfrm>
            <a:off x="2986336" y="3814317"/>
            <a:ext cx="1516062" cy="1516063"/>
          </a:xfrm>
          <a:prstGeom prst="roundRect">
            <a:avLst>
              <a:gd name="adj" fmla="val 16667"/>
            </a:avLst>
          </a:prstGeom>
          <a:solidFill>
            <a:srgbClr val="F79646">
              <a:lumMod val="60000"/>
              <a:lumOff val="40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id-ID"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54" name="TextBox 7">
            <a:extLst>
              <a:ext uri="{FF2B5EF4-FFF2-40B4-BE49-F238E27FC236}">
                <a16:creationId xmlns:a16="http://schemas.microsoft.com/office/drawing/2014/main" id="{14585F6E-E784-4FAD-A53A-1996F4E13D26}"/>
              </a:ext>
            </a:extLst>
          </p:cNvPr>
          <p:cNvSpPr>
            <a:spLocks noChangeArrowheads="1"/>
          </p:cNvSpPr>
          <p:nvPr/>
        </p:nvSpPr>
        <p:spPr bwMode="auto">
          <a:xfrm>
            <a:off x="3134012" y="2606711"/>
            <a:ext cx="1176904" cy="783193"/>
          </a:xfrm>
          <a:prstGeom prst="roundRect">
            <a:avLst>
              <a:gd name="adj" fmla="val 16667"/>
            </a:avLst>
          </a:prstGeom>
          <a:solidFill>
            <a:srgbClr val="F79646">
              <a:lumMod val="60000"/>
              <a:lumOff val="40000"/>
            </a:srgb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2000" b="1" i="0" u="none" strike="noStrike" kern="0" cap="none" spc="0" normalizeH="0" baseline="0" noProof="0" dirty="0">
                <a:ln>
                  <a:noFill/>
                </a:ln>
                <a:solidFill>
                  <a:srgbClr val="EEECE1">
                    <a:lumMod val="25000"/>
                  </a:srgbClr>
                </a:solidFill>
                <a:effectLst/>
                <a:uLnTx/>
                <a:uFillTx/>
                <a:latin typeface="微软雅黑" panose="020B0503020204020204" pitchFamily="34" charset="-122"/>
                <a:ea typeface="微软雅黑" panose="020B0503020204020204" pitchFamily="34" charset="-122"/>
              </a:rPr>
              <a:t>要素全面</a:t>
            </a:r>
            <a:r>
              <a:rPr kumimoji="0" lang="ja-JP" altLang="en-US" sz="2000" b="1" i="0" u="none" strike="noStrike" kern="0" cap="none" spc="0" normalizeH="0" baseline="0" noProof="0">
                <a:ln>
                  <a:noFill/>
                </a:ln>
                <a:solidFill>
                  <a:srgbClr val="EEECE1">
                    <a:lumMod val="25000"/>
                  </a:srgbClr>
                </a:solidFill>
                <a:effectLst/>
                <a:uLnTx/>
                <a:uFillTx/>
                <a:latin typeface="微软雅黑" panose="020B0503020204020204" pitchFamily="34" charset="-122"/>
                <a:ea typeface="微软雅黑" panose="020B0503020204020204" pitchFamily="34" charset="-122"/>
              </a:rPr>
              <a:t>一致</a:t>
            </a:r>
            <a:endParaRPr kumimoji="0" lang="id-ID" altLang="en-US" sz="2000" b="1" i="0" u="none" strike="noStrike" kern="0" cap="none" spc="0" normalizeH="0" baseline="0" noProof="0" dirty="0">
              <a:ln>
                <a:noFill/>
              </a:ln>
              <a:solidFill>
                <a:srgbClr val="EEECE1">
                  <a:lumMod val="25000"/>
                </a:srgbClr>
              </a:solidFill>
              <a:effectLst/>
              <a:uLnTx/>
              <a:uFillTx/>
              <a:latin typeface="微软雅黑" panose="020B0503020204020204" pitchFamily="34" charset="-122"/>
              <a:ea typeface="微软雅黑" panose="020B0503020204020204" pitchFamily="34" charset="-122"/>
            </a:endParaRPr>
          </a:p>
        </p:txBody>
      </p:sp>
      <p:sp>
        <p:nvSpPr>
          <p:cNvPr id="55" name="TextBox 12">
            <a:extLst>
              <a:ext uri="{FF2B5EF4-FFF2-40B4-BE49-F238E27FC236}">
                <a16:creationId xmlns:a16="http://schemas.microsoft.com/office/drawing/2014/main" id="{CAF8631A-8171-48C4-8514-778F6BB51A82}"/>
              </a:ext>
            </a:extLst>
          </p:cNvPr>
          <p:cNvSpPr>
            <a:spLocks noChangeArrowheads="1"/>
          </p:cNvSpPr>
          <p:nvPr/>
        </p:nvSpPr>
        <p:spPr bwMode="auto">
          <a:xfrm>
            <a:off x="4728131" y="2606711"/>
            <a:ext cx="1202590" cy="783193"/>
          </a:xfrm>
          <a:prstGeom prst="roundRect">
            <a:avLst>
              <a:gd name="adj" fmla="val 16667"/>
            </a:avLst>
          </a:prstGeom>
          <a:solidFill>
            <a:srgbClr val="F79646">
              <a:lumMod val="60000"/>
              <a:lumOff val="40000"/>
            </a:srgb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2000" b="1" i="0" u="none" strike="noStrike" kern="0" cap="none" spc="0" normalizeH="0" baseline="0" noProof="0" dirty="0">
                <a:ln>
                  <a:noFill/>
                </a:ln>
                <a:solidFill>
                  <a:srgbClr val="EEECE1">
                    <a:lumMod val="25000"/>
                  </a:srgbClr>
                </a:solidFill>
                <a:effectLst/>
                <a:uLnTx/>
                <a:uFillTx/>
                <a:latin typeface="微软雅黑" panose="020B0503020204020204" pitchFamily="34" charset="-122"/>
                <a:ea typeface="微软雅黑" panose="020B0503020204020204" pitchFamily="34" charset="-122"/>
              </a:rPr>
              <a:t>重视过程质量</a:t>
            </a:r>
            <a:endParaRPr kumimoji="0" lang="id-ID" altLang="en-US" sz="2000" b="1" i="0" u="none" strike="noStrike" kern="0" cap="none" spc="0" normalizeH="0" baseline="0" noProof="0" dirty="0">
              <a:ln>
                <a:noFill/>
              </a:ln>
              <a:solidFill>
                <a:srgbClr val="EEECE1">
                  <a:lumMod val="25000"/>
                </a:srgbClr>
              </a:solidFill>
              <a:effectLst/>
              <a:uLnTx/>
              <a:uFillTx/>
              <a:latin typeface="微软雅黑" panose="020B0503020204020204" pitchFamily="34" charset="-122"/>
              <a:ea typeface="微软雅黑" panose="020B0503020204020204" pitchFamily="34" charset="-122"/>
            </a:endParaRPr>
          </a:p>
        </p:txBody>
      </p:sp>
      <p:sp>
        <p:nvSpPr>
          <p:cNvPr id="56" name="TextBox 17">
            <a:extLst>
              <a:ext uri="{FF2B5EF4-FFF2-40B4-BE49-F238E27FC236}">
                <a16:creationId xmlns:a16="http://schemas.microsoft.com/office/drawing/2014/main" id="{5C6ED841-6ED2-4A19-BCD6-78190304352F}"/>
              </a:ext>
            </a:extLst>
          </p:cNvPr>
          <p:cNvSpPr>
            <a:spLocks noChangeArrowheads="1"/>
          </p:cNvSpPr>
          <p:nvPr/>
        </p:nvSpPr>
        <p:spPr bwMode="auto">
          <a:xfrm>
            <a:off x="3072066" y="4007318"/>
            <a:ext cx="1394394" cy="1123712"/>
          </a:xfrm>
          <a:prstGeom prst="roundRect">
            <a:avLst>
              <a:gd name="adj" fmla="val 16667"/>
            </a:avLst>
          </a:prstGeom>
          <a:solidFill>
            <a:srgbClr val="F79646">
              <a:lumMod val="60000"/>
              <a:lumOff val="40000"/>
            </a:srgb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ctr">
              <a:lnSpc>
                <a:spcPct val="100000"/>
              </a:lnSpc>
              <a:spcBef>
                <a:spcPct val="0"/>
              </a:spcBef>
              <a:buNone/>
            </a:pPr>
            <a:r>
              <a:rPr lang="zh-CN" altLang="en-US" sz="2000" b="1" kern="0" dirty="0">
                <a:solidFill>
                  <a:srgbClr val="EEECE1">
                    <a:lumMod val="25000"/>
                  </a:srgbClr>
                </a:solidFill>
                <a:latin typeface="微软雅黑" panose="020B0503020204020204" pitchFamily="34" charset="-122"/>
                <a:ea typeface="微软雅黑" panose="020B0503020204020204" pitchFamily="34" charset="-122"/>
              </a:rPr>
              <a:t>关注学习数据与教学生成</a:t>
            </a:r>
          </a:p>
        </p:txBody>
      </p:sp>
      <p:sp>
        <p:nvSpPr>
          <p:cNvPr id="57" name="TextBox 22">
            <a:extLst>
              <a:ext uri="{FF2B5EF4-FFF2-40B4-BE49-F238E27FC236}">
                <a16:creationId xmlns:a16="http://schemas.microsoft.com/office/drawing/2014/main" id="{13C703F0-5E7B-4B3D-994B-D8DCE0FC019F}"/>
              </a:ext>
            </a:extLst>
          </p:cNvPr>
          <p:cNvSpPr>
            <a:spLocks noChangeArrowheads="1"/>
          </p:cNvSpPr>
          <p:nvPr/>
        </p:nvSpPr>
        <p:spPr bwMode="auto">
          <a:xfrm>
            <a:off x="4597411" y="4007318"/>
            <a:ext cx="1502012" cy="1123712"/>
          </a:xfrm>
          <a:prstGeom prst="roundRect">
            <a:avLst>
              <a:gd name="adj" fmla="val 16667"/>
            </a:avLst>
          </a:prstGeom>
          <a:solidFill>
            <a:srgbClr val="F79646">
              <a:lumMod val="60000"/>
              <a:lumOff val="40000"/>
            </a:srgb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ctr">
              <a:lnSpc>
                <a:spcPct val="100000"/>
              </a:lnSpc>
              <a:spcBef>
                <a:spcPct val="0"/>
              </a:spcBef>
              <a:buNone/>
            </a:pPr>
            <a:r>
              <a:rPr lang="zh-CN" altLang="en-US" sz="2000" b="1" kern="0" dirty="0">
                <a:solidFill>
                  <a:srgbClr val="EEECE1">
                    <a:lumMod val="25000"/>
                  </a:srgbClr>
                </a:solidFill>
                <a:latin typeface="微软雅黑" panose="020B0503020204020204" pitchFamily="34" charset="-122"/>
                <a:ea typeface="微软雅黑" panose="020B0503020204020204" pitchFamily="34" charset="-122"/>
              </a:rPr>
              <a:t>区分设计与实施质量</a:t>
            </a:r>
            <a:r>
              <a:rPr lang="ja-JP" altLang="en-US" sz="2000" b="1" kern="0">
                <a:solidFill>
                  <a:srgbClr val="EEECE1">
                    <a:lumMod val="25000"/>
                  </a:srgbClr>
                </a:solidFill>
                <a:latin typeface="微软雅黑" panose="020B0503020204020204" pitchFamily="34" charset="-122"/>
                <a:ea typeface="微软雅黑" panose="020B0503020204020204" pitchFamily="34" charset="-122"/>
              </a:rPr>
              <a:t>标准</a:t>
            </a:r>
            <a:endParaRPr lang="zh-CN" altLang="en-US" sz="2000" b="1" kern="0" dirty="0">
              <a:solidFill>
                <a:srgbClr val="EEECE1">
                  <a:lumMod val="25000"/>
                </a:srgbClr>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5351747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795972" y="1597327"/>
            <a:ext cx="3552056" cy="1614805"/>
          </a:xfrm>
          <a:prstGeom prst="rect">
            <a:avLst/>
          </a:prstGeom>
        </p:spPr>
        <p:txBody>
          <a:bodyPr wrap="square">
            <a:spAutoFit/>
          </a:bodyPr>
          <a:lstStyle/>
          <a:p>
            <a:pPr algn="ctr">
              <a:lnSpc>
                <a:spcPct val="150000"/>
              </a:lnSpc>
            </a:pPr>
            <a:r>
              <a:rPr lang="en-US" altLang="zh-CN" sz="6600" dirty="0">
                <a:solidFill>
                  <a:schemeClr val="accent1"/>
                </a:solidFill>
                <a:latin typeface="Impact" panose="020B0806030902050204" pitchFamily="34" charset="0"/>
                <a:ea typeface="微软雅黑 Light" panose="020B0502040204020203" pitchFamily="34" charset="-122"/>
              </a:rPr>
              <a:t>THANKS!</a:t>
            </a:r>
            <a:endParaRPr lang="zh-CN" altLang="en-US" sz="6600" dirty="0">
              <a:solidFill>
                <a:schemeClr val="accent1"/>
              </a:solidFill>
              <a:latin typeface="Impact" panose="020B0806030902050204" pitchFamily="34" charset="0"/>
              <a:ea typeface="微软雅黑 Light" panose="020B0502040204020203" pitchFamily="34" charset="-122"/>
            </a:endParaRPr>
          </a:p>
        </p:txBody>
      </p:sp>
      <p:sp>
        <p:nvSpPr>
          <p:cNvPr id="6" name="矩形 5"/>
          <p:cNvSpPr/>
          <p:nvPr/>
        </p:nvSpPr>
        <p:spPr>
          <a:xfrm>
            <a:off x="1331640" y="2853069"/>
            <a:ext cx="6436704" cy="378886"/>
          </a:xfrm>
          <a:prstGeom prst="rect">
            <a:avLst/>
          </a:prstGeom>
        </p:spPr>
        <p:txBody>
          <a:bodyPr wrap="square">
            <a:spAutoFit/>
          </a:bodyPr>
          <a:lstStyle/>
          <a:p>
            <a:pPr>
              <a:lnSpc>
                <a:spcPct val="150000"/>
              </a:lnSpc>
              <a:defRPr/>
            </a:pPr>
            <a:r>
              <a:rPr lang="zh-CN" altLang="en-US" sz="1400" kern="0" dirty="0">
                <a:solidFill>
                  <a:schemeClr val="tx1">
                    <a:lumMod val="85000"/>
                    <a:lumOff val="15000"/>
                  </a:schemeClr>
                </a:solidFill>
                <a:latin typeface="微软雅黑 Light" panose="020B0502040204020203" pitchFamily="34" charset="-122"/>
                <a:ea typeface="微软雅黑 Light" panose="020B0502040204020203" pitchFamily="34" charset="-122"/>
              </a:rPr>
              <a:t>  </a:t>
            </a:r>
          </a:p>
        </p:txBody>
      </p:sp>
      <p:pic>
        <p:nvPicPr>
          <p:cNvPr id="8" name="图片 7"/>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607914" y="857382"/>
            <a:ext cx="1448502" cy="612000"/>
          </a:xfrm>
          <a:prstGeom prst="rect">
            <a:avLst/>
          </a:prstGeom>
        </p:spPr>
      </p:pic>
      <p:sp>
        <p:nvSpPr>
          <p:cNvPr id="9" name="矩形 8"/>
          <p:cNvSpPr/>
          <p:nvPr/>
        </p:nvSpPr>
        <p:spPr>
          <a:xfrm>
            <a:off x="221009" y="869658"/>
            <a:ext cx="2756020" cy="521970"/>
          </a:xfrm>
          <a:prstGeom prst="rect">
            <a:avLst/>
          </a:prstGeom>
        </p:spPr>
        <p:txBody>
          <a:bodyPr wrap="square">
            <a:spAutoFit/>
          </a:bodyPr>
          <a:lstStyle/>
          <a:p>
            <a:pPr>
              <a:defRPr/>
            </a:pPr>
            <a:r>
              <a:rPr lang="zh-CN" altLang="en-US" sz="2800" kern="100" dirty="0">
                <a:solidFill>
                  <a:schemeClr val="bg1"/>
                </a:solidFill>
                <a:latin typeface="华康俪金黑W8" panose="020B0809000000000000" pitchFamily="49" charset="-122"/>
                <a:ea typeface="华康俪金黑W8" panose="020B0809000000000000" pitchFamily="49" charset="-122"/>
                <a:cs typeface="Times New Roman" panose="02020603050405020304" pitchFamily="18" charset="0"/>
              </a:rPr>
              <a:t>致谢</a:t>
            </a:r>
            <a:endParaRPr lang="zh-CN" altLang="zh-CN" sz="2800" kern="100" dirty="0">
              <a:solidFill>
                <a:schemeClr val="bg1"/>
              </a:solidFill>
              <a:latin typeface="华康俪金黑W8" panose="020B0809000000000000" pitchFamily="49" charset="-122"/>
              <a:ea typeface="华康俪金黑W8" panose="020B0809000000000000"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0132822F-DF8B-4905-8135-133F9CD298A2}"/>
              </a:ext>
            </a:extLst>
          </p:cNvPr>
          <p:cNvSpPr/>
          <p:nvPr/>
        </p:nvSpPr>
        <p:spPr>
          <a:xfrm>
            <a:off x="2468662" y="3565616"/>
            <a:ext cx="6436704" cy="419795"/>
          </a:xfrm>
          <a:prstGeom prst="rect">
            <a:avLst/>
          </a:prstGeom>
        </p:spPr>
        <p:txBody>
          <a:bodyPr wrap="square">
            <a:spAutoFit/>
          </a:bodyPr>
          <a:lstStyle/>
          <a:p>
            <a:pPr>
              <a:lnSpc>
                <a:spcPct val="150000"/>
              </a:lnSpc>
              <a:defRPr/>
            </a:pPr>
            <a:r>
              <a:rPr lang="zh-CN" altLang="en-US" sz="1600" b="1" kern="0" dirty="0">
                <a:solidFill>
                  <a:schemeClr val="accent1"/>
                </a:solidFill>
                <a:latin typeface="微软雅黑 Light" panose="020B0502040204020203" pitchFamily="34" charset="-122"/>
                <a:ea typeface="微软雅黑 Light" panose="020B0502040204020203" pitchFamily="34" charset="-122"/>
              </a:rPr>
              <a:t>         祝各位教师共克时艰，高效教学！</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2771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22541" name="文本框 1"/>
          <p:cNvSpPr txBox="1">
            <a:spLocks noChangeArrowheads="1"/>
          </p:cNvSpPr>
          <p:nvPr/>
        </p:nvSpPr>
        <p:spPr bwMode="auto">
          <a:xfrm>
            <a:off x="103585" y="3385080"/>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微软雅黑" panose="020B0503020204020204" pitchFamily="34" charset="-122"/>
              </a:defRPr>
            </a:lvl1pPr>
            <a:lvl2pPr marL="742950" indent="-285750">
              <a:defRPr sz="1300">
                <a:solidFill>
                  <a:schemeClr val="tx1"/>
                </a:solidFill>
                <a:latin typeface="Nexa Light" panose="02000000000000000000" pitchFamily="50" charset="0"/>
                <a:ea typeface="微软雅黑" panose="020B0503020204020204" pitchFamily="34" charset="-122"/>
              </a:defRPr>
            </a:lvl2pPr>
            <a:lvl3pPr marL="1143000" indent="-228600">
              <a:defRPr sz="1300">
                <a:solidFill>
                  <a:schemeClr val="tx1"/>
                </a:solidFill>
                <a:latin typeface="Nexa Light" panose="02000000000000000000" pitchFamily="50" charset="0"/>
                <a:ea typeface="微软雅黑" panose="020B0503020204020204" pitchFamily="34" charset="-122"/>
              </a:defRPr>
            </a:lvl3pPr>
            <a:lvl4pPr marL="1600200" indent="-228600">
              <a:defRPr sz="1300">
                <a:solidFill>
                  <a:schemeClr val="tx1"/>
                </a:solidFill>
                <a:latin typeface="Nexa Light" panose="02000000000000000000" pitchFamily="50" charset="0"/>
                <a:ea typeface="微软雅黑" panose="020B0503020204020204" pitchFamily="34" charset="-122"/>
              </a:defRPr>
            </a:lvl4pPr>
            <a:lvl5pPr marL="2057400" indent="-228600">
              <a:defRPr sz="1300">
                <a:solidFill>
                  <a:schemeClr val="tx1"/>
                </a:solidFill>
                <a:latin typeface="Nexa Light" panose="02000000000000000000"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9pPr>
          </a:lstStyle>
          <a:p>
            <a:pPr algn="ctr" eaLnBrk="1" fontAlgn="auto" hangingPunct="1">
              <a:spcBef>
                <a:spcPts val="0"/>
              </a:spcBef>
              <a:spcAft>
                <a:spcPts val="0"/>
              </a:spcAft>
              <a:defRPr/>
            </a:pPr>
            <a:r>
              <a:rPr lang="zh-CN" altLang="en-US" sz="2400" dirty="0">
                <a:solidFill>
                  <a:schemeClr val="bg1"/>
                </a:solidFill>
                <a:latin typeface="+mn-lt"/>
                <a:ea typeface="微软雅黑 Light" panose="020B0502040204020203" pitchFamily="34" charset="-122"/>
              </a:rPr>
              <a:t>目录 </a:t>
            </a:r>
            <a:r>
              <a:rPr lang="en-US" altLang="zh-CN" sz="2400" dirty="0">
                <a:solidFill>
                  <a:schemeClr val="bg1"/>
                </a:solidFill>
                <a:latin typeface="+mn-lt"/>
                <a:ea typeface="微软雅黑 Light" panose="020B0502040204020203" pitchFamily="34" charset="-122"/>
              </a:rPr>
              <a:t>/ </a:t>
            </a:r>
            <a:r>
              <a:rPr lang="en-US" altLang="zh-CN" sz="2000" dirty="0">
                <a:solidFill>
                  <a:schemeClr val="bg1"/>
                </a:solidFill>
                <a:latin typeface="+mn-lt"/>
                <a:ea typeface="微软雅黑 Light" panose="020B0502040204020203" pitchFamily="34" charset="-122"/>
              </a:rPr>
              <a:t>CONTENTS</a:t>
            </a:r>
            <a:endParaRPr lang="zh-CN" altLang="en-US" sz="2000" dirty="0">
              <a:solidFill>
                <a:schemeClr val="bg1"/>
              </a:solidFill>
              <a:latin typeface="+mn-lt"/>
              <a:ea typeface="微软雅黑 Light" panose="020B0502040204020203" pitchFamily="34" charset="-122"/>
            </a:endParaRPr>
          </a:p>
        </p:txBody>
      </p:sp>
      <p:pic>
        <p:nvPicPr>
          <p:cNvPr id="10244" name="图片 2" descr="C:\Users\Administrator\Desktop\logo\logo1.pnglogo1"/>
          <p:cNvPicPr>
            <a:picLocks noChangeAspect="1"/>
          </p:cNvPicPr>
          <p:nvPr/>
        </p:nvPicPr>
        <p:blipFill>
          <a:blip r:embed="rId4">
            <a:lum bright="70000" contrast="-70000"/>
          </a:blip>
          <a:srcRect/>
          <a:stretch>
            <a:fillRect/>
          </a:stretch>
        </p:blipFill>
        <p:spPr bwMode="auto">
          <a:xfrm>
            <a:off x="295275" y="2444486"/>
            <a:ext cx="2121694" cy="46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0" name="组合 25"/>
          <p:cNvGrpSpPr/>
          <p:nvPr/>
        </p:nvGrpSpPr>
        <p:grpSpPr bwMode="auto">
          <a:xfrm>
            <a:off x="4666060" y="2133732"/>
            <a:ext cx="359569" cy="360760"/>
            <a:chOff x="2558424" y="1401428"/>
            <a:chExt cx="1318727" cy="1318727"/>
          </a:xfrm>
        </p:grpSpPr>
        <p:sp>
          <p:nvSpPr>
            <p:cNvPr id="27" name="椭圆 26"/>
            <p:cNvSpPr/>
            <p:nvPr/>
          </p:nvSpPr>
          <p:spPr>
            <a:xfrm>
              <a:off x="2558424" y="1401428"/>
              <a:ext cx="1318727" cy="131872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10264" name="Freeform 11"/>
            <p:cNvSpPr/>
            <p:nvPr/>
          </p:nvSpPr>
          <p:spPr bwMode="auto">
            <a:xfrm>
              <a:off x="2676010" y="1814946"/>
              <a:ext cx="1083553" cy="597017"/>
            </a:xfrm>
            <a:custGeom>
              <a:avLst/>
              <a:gdLst>
                <a:gd name="T0" fmla="*/ 11105 w 683"/>
                <a:gd name="T1" fmla="*/ 187362 h 376"/>
                <a:gd name="T2" fmla="*/ 529878 w 683"/>
                <a:gd name="T3" fmla="*/ 1588 h 376"/>
                <a:gd name="T4" fmla="*/ 540983 w 683"/>
                <a:gd name="T5" fmla="*/ 1588 h 376"/>
                <a:gd name="T6" fmla="*/ 1070861 w 683"/>
                <a:gd name="T7" fmla="*/ 187362 h 376"/>
                <a:gd name="T8" fmla="*/ 1083553 w 683"/>
                <a:gd name="T9" fmla="*/ 204828 h 376"/>
                <a:gd name="T10" fmla="*/ 1070861 w 683"/>
                <a:gd name="T11" fmla="*/ 220706 h 376"/>
                <a:gd name="T12" fmla="*/ 890005 w 683"/>
                <a:gd name="T13" fmla="*/ 273104 h 376"/>
                <a:gd name="T14" fmla="*/ 536224 w 683"/>
                <a:gd name="T15" fmla="*/ 188950 h 376"/>
                <a:gd name="T16" fmla="*/ 520359 w 683"/>
                <a:gd name="T17" fmla="*/ 206415 h 376"/>
                <a:gd name="T18" fmla="*/ 536224 w 683"/>
                <a:gd name="T19" fmla="*/ 222294 h 376"/>
                <a:gd name="T20" fmla="*/ 864621 w 683"/>
                <a:gd name="T21" fmla="*/ 293745 h 376"/>
                <a:gd name="T22" fmla="*/ 864621 w 683"/>
                <a:gd name="T23" fmla="*/ 404892 h 376"/>
                <a:gd name="T24" fmla="*/ 864621 w 683"/>
                <a:gd name="T25" fmla="*/ 406480 h 376"/>
                <a:gd name="T26" fmla="*/ 534637 w 683"/>
                <a:gd name="T27" fmla="*/ 484282 h 376"/>
                <a:gd name="T28" fmla="*/ 206240 w 683"/>
                <a:gd name="T29" fmla="*/ 406480 h 376"/>
                <a:gd name="T30" fmla="*/ 206240 w 683"/>
                <a:gd name="T31" fmla="*/ 404892 h 376"/>
                <a:gd name="T32" fmla="*/ 206240 w 683"/>
                <a:gd name="T33" fmla="*/ 276279 h 376"/>
                <a:gd name="T34" fmla="*/ 112639 w 683"/>
                <a:gd name="T35" fmla="*/ 249286 h 376"/>
                <a:gd name="T36" fmla="*/ 112639 w 683"/>
                <a:gd name="T37" fmla="*/ 395365 h 376"/>
                <a:gd name="T38" fmla="*/ 145954 w 683"/>
                <a:gd name="T39" fmla="*/ 439824 h 376"/>
                <a:gd name="T40" fmla="*/ 118985 w 683"/>
                <a:gd name="T41" fmla="*/ 481107 h 376"/>
                <a:gd name="T42" fmla="*/ 130090 w 683"/>
                <a:gd name="T43" fmla="*/ 536680 h 376"/>
                <a:gd name="T44" fmla="*/ 44421 w 683"/>
                <a:gd name="T45" fmla="*/ 573200 h 376"/>
                <a:gd name="T46" fmla="*/ 61872 w 683"/>
                <a:gd name="T47" fmla="*/ 477931 h 376"/>
                <a:gd name="T48" fmla="*/ 41248 w 683"/>
                <a:gd name="T49" fmla="*/ 439824 h 376"/>
                <a:gd name="T50" fmla="*/ 72977 w 683"/>
                <a:gd name="T51" fmla="*/ 395365 h 376"/>
                <a:gd name="T52" fmla="*/ 72977 w 683"/>
                <a:gd name="T53" fmla="*/ 238172 h 376"/>
                <a:gd name="T54" fmla="*/ 12692 w 683"/>
                <a:gd name="T55" fmla="*/ 220706 h 376"/>
                <a:gd name="T56" fmla="*/ 0 w 683"/>
                <a:gd name="T57" fmla="*/ 204828 h 376"/>
                <a:gd name="T58" fmla="*/ 11105 w 683"/>
                <a:gd name="T59" fmla="*/ 187362 h 3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grpSp>
        <p:nvGrpSpPr>
          <p:cNvPr id="10251" name="组合 29"/>
          <p:cNvGrpSpPr>
            <a:grpSpLocks noChangeAspect="1"/>
          </p:cNvGrpSpPr>
          <p:nvPr/>
        </p:nvGrpSpPr>
        <p:grpSpPr bwMode="auto">
          <a:xfrm>
            <a:off x="4666060" y="2704042"/>
            <a:ext cx="359569" cy="360759"/>
            <a:chOff x="1928879" y="1944350"/>
            <a:chExt cx="1129689" cy="1129689"/>
          </a:xfrm>
        </p:grpSpPr>
        <p:sp>
          <p:nvSpPr>
            <p:cNvPr id="31" name="椭圆 30"/>
            <p:cNvSpPr/>
            <p:nvPr/>
          </p:nvSpPr>
          <p:spPr>
            <a:xfrm>
              <a:off x="1928879"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n w="0"/>
                <a:solidFill>
                  <a:schemeClr val="tx1"/>
                </a:solidFill>
                <a:effectLst>
                  <a:outerShdw blurRad="38100" dist="19050" dir="2700000" algn="tl" rotWithShape="0">
                    <a:schemeClr val="dk1">
                      <a:alpha val="40000"/>
                    </a:schemeClr>
                  </a:outerShdw>
                </a:effectLst>
              </a:endParaRPr>
            </a:p>
          </p:txBody>
        </p:sp>
        <p:sp>
          <p:nvSpPr>
            <p:cNvPr id="10262" name="Freeform 7"/>
            <p:cNvSpPr>
              <a:spLocks noEditPoints="1"/>
            </p:cNvSpPr>
            <p:nvPr/>
          </p:nvSpPr>
          <p:spPr bwMode="auto">
            <a:xfrm>
              <a:off x="2108994" y="2226858"/>
              <a:ext cx="751325" cy="615695"/>
            </a:xfrm>
            <a:custGeom>
              <a:avLst/>
              <a:gdLst>
                <a:gd name="T0" fmla="*/ 413696 w 563"/>
                <a:gd name="T1" fmla="*/ 496830 h 461"/>
                <a:gd name="T2" fmla="*/ 428375 w 563"/>
                <a:gd name="T3" fmla="*/ 494159 h 461"/>
                <a:gd name="T4" fmla="*/ 736645 w 563"/>
                <a:gd name="T5" fmla="*/ 331220 h 461"/>
                <a:gd name="T6" fmla="*/ 745987 w 563"/>
                <a:gd name="T7" fmla="*/ 301837 h 461"/>
                <a:gd name="T8" fmla="*/ 716628 w 563"/>
                <a:gd name="T9" fmla="*/ 293824 h 461"/>
                <a:gd name="T10" fmla="*/ 415030 w 563"/>
                <a:gd name="T11" fmla="*/ 452756 h 461"/>
                <a:gd name="T12" fmla="*/ 78736 w 563"/>
                <a:gd name="T13" fmla="*/ 380636 h 461"/>
                <a:gd name="T14" fmla="*/ 50711 w 563"/>
                <a:gd name="T15" fmla="*/ 337898 h 461"/>
                <a:gd name="T16" fmla="*/ 94750 w 563"/>
                <a:gd name="T17" fmla="*/ 309851 h 461"/>
                <a:gd name="T18" fmla="*/ 417699 w 563"/>
                <a:gd name="T19" fmla="*/ 377965 h 461"/>
                <a:gd name="T20" fmla="*/ 428375 w 563"/>
                <a:gd name="T21" fmla="*/ 375293 h 461"/>
                <a:gd name="T22" fmla="*/ 736645 w 563"/>
                <a:gd name="T23" fmla="*/ 212355 h 461"/>
                <a:gd name="T24" fmla="*/ 745987 w 563"/>
                <a:gd name="T25" fmla="*/ 184308 h 461"/>
                <a:gd name="T26" fmla="*/ 716628 w 563"/>
                <a:gd name="T27" fmla="*/ 174959 h 461"/>
                <a:gd name="T28" fmla="*/ 413696 w 563"/>
                <a:gd name="T29" fmla="*/ 335227 h 461"/>
                <a:gd name="T30" fmla="*/ 78736 w 563"/>
                <a:gd name="T31" fmla="*/ 263106 h 461"/>
                <a:gd name="T32" fmla="*/ 50711 w 563"/>
                <a:gd name="T33" fmla="*/ 219032 h 461"/>
                <a:gd name="T34" fmla="*/ 94750 w 563"/>
                <a:gd name="T35" fmla="*/ 190986 h 461"/>
                <a:gd name="T36" fmla="*/ 397682 w 563"/>
                <a:gd name="T37" fmla="*/ 255093 h 461"/>
                <a:gd name="T38" fmla="*/ 408358 w 563"/>
                <a:gd name="T39" fmla="*/ 252422 h 461"/>
                <a:gd name="T40" fmla="*/ 717962 w 563"/>
                <a:gd name="T41" fmla="*/ 92154 h 461"/>
                <a:gd name="T42" fmla="*/ 713959 w 563"/>
                <a:gd name="T43" fmla="*/ 64107 h 461"/>
                <a:gd name="T44" fmla="*/ 413696 w 563"/>
                <a:gd name="T45" fmla="*/ 5342 h 461"/>
                <a:gd name="T46" fmla="*/ 332291 w 563"/>
                <a:gd name="T47" fmla="*/ 16027 h 461"/>
                <a:gd name="T48" fmla="*/ 54715 w 563"/>
                <a:gd name="T49" fmla="*/ 152254 h 461"/>
                <a:gd name="T50" fmla="*/ 44039 w 563"/>
                <a:gd name="T51" fmla="*/ 158932 h 461"/>
                <a:gd name="T52" fmla="*/ 9342 w 563"/>
                <a:gd name="T53" fmla="*/ 209684 h 461"/>
                <a:gd name="T54" fmla="*/ 33363 w 563"/>
                <a:gd name="T55" fmla="*/ 285811 h 461"/>
                <a:gd name="T56" fmla="*/ 9342 w 563"/>
                <a:gd name="T57" fmla="*/ 328549 h 461"/>
                <a:gd name="T58" fmla="*/ 33363 w 563"/>
                <a:gd name="T59" fmla="*/ 404676 h 461"/>
                <a:gd name="T60" fmla="*/ 9342 w 563"/>
                <a:gd name="T61" fmla="*/ 447414 h 461"/>
                <a:gd name="T62" fmla="*/ 69394 w 563"/>
                <a:gd name="T63" fmla="*/ 540903 h 461"/>
                <a:gd name="T64" fmla="*/ 415030 w 563"/>
                <a:gd name="T65" fmla="*/ 614359 h 461"/>
                <a:gd name="T66" fmla="*/ 428375 w 563"/>
                <a:gd name="T67" fmla="*/ 613024 h 461"/>
                <a:gd name="T68" fmla="*/ 736645 w 563"/>
                <a:gd name="T69" fmla="*/ 450085 h 461"/>
                <a:gd name="T70" fmla="*/ 745987 w 563"/>
                <a:gd name="T71" fmla="*/ 420703 h 461"/>
                <a:gd name="T72" fmla="*/ 716628 w 563"/>
                <a:gd name="T73" fmla="*/ 411354 h 461"/>
                <a:gd name="T74" fmla="*/ 413696 w 563"/>
                <a:gd name="T75" fmla="*/ 571621 h 461"/>
                <a:gd name="T76" fmla="*/ 78736 w 563"/>
                <a:gd name="T77" fmla="*/ 499501 h 461"/>
                <a:gd name="T78" fmla="*/ 50711 w 563"/>
                <a:gd name="T79" fmla="*/ 455427 h 461"/>
                <a:gd name="T80" fmla="*/ 94750 w 563"/>
                <a:gd name="T81" fmla="*/ 427380 h 461"/>
                <a:gd name="T82" fmla="*/ 413696 w 563"/>
                <a:gd name="T83" fmla="*/ 496830 h 461"/>
                <a:gd name="T84" fmla="*/ 395013 w 563"/>
                <a:gd name="T85" fmla="*/ 76127 h 461"/>
                <a:gd name="T86" fmla="*/ 539139 w 563"/>
                <a:gd name="T87" fmla="*/ 104174 h 461"/>
                <a:gd name="T88" fmla="*/ 476417 w 563"/>
                <a:gd name="T89" fmla="*/ 134892 h 461"/>
                <a:gd name="T90" fmla="*/ 332291 w 563"/>
                <a:gd name="T91" fmla="*/ 105510 h 461"/>
                <a:gd name="T92" fmla="*/ 395013 w 563"/>
                <a:gd name="T93" fmla="*/ 76127 h 4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grpSp>
        <p:nvGrpSpPr>
          <p:cNvPr id="10252" name="组合 32"/>
          <p:cNvGrpSpPr>
            <a:grpSpLocks noChangeAspect="1"/>
          </p:cNvGrpSpPr>
          <p:nvPr/>
        </p:nvGrpSpPr>
        <p:grpSpPr bwMode="auto">
          <a:xfrm>
            <a:off x="4666060" y="3274351"/>
            <a:ext cx="359569" cy="360760"/>
            <a:chOff x="1928879" y="1944350"/>
            <a:chExt cx="1129689" cy="1129689"/>
          </a:xfrm>
        </p:grpSpPr>
        <p:sp>
          <p:nvSpPr>
            <p:cNvPr id="34" name="椭圆 33"/>
            <p:cNvSpPr/>
            <p:nvPr/>
          </p:nvSpPr>
          <p:spPr>
            <a:xfrm>
              <a:off x="1928879"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10260" name="Freeform 18"/>
            <p:cNvSpPr>
              <a:spLocks noEditPoints="1"/>
            </p:cNvSpPr>
            <p:nvPr/>
          </p:nvSpPr>
          <p:spPr bwMode="auto">
            <a:xfrm>
              <a:off x="2155101" y="2105687"/>
              <a:ext cx="659346" cy="790830"/>
            </a:xfrm>
            <a:custGeom>
              <a:avLst/>
              <a:gdLst>
                <a:gd name="T0" fmla="*/ 659346 w 456"/>
                <a:gd name="T1" fmla="*/ 761968 h 548"/>
                <a:gd name="T2" fmla="*/ 630427 w 456"/>
                <a:gd name="T3" fmla="*/ 790830 h 548"/>
                <a:gd name="T4" fmla="*/ 121458 w 456"/>
                <a:gd name="T5" fmla="*/ 790830 h 548"/>
                <a:gd name="T6" fmla="*/ 0 w 456"/>
                <a:gd name="T7" fmla="*/ 669608 h 548"/>
                <a:gd name="T8" fmla="*/ 121458 w 456"/>
                <a:gd name="T9" fmla="*/ 548386 h 548"/>
                <a:gd name="T10" fmla="*/ 630427 w 456"/>
                <a:gd name="T11" fmla="*/ 548386 h 548"/>
                <a:gd name="T12" fmla="*/ 659346 w 456"/>
                <a:gd name="T13" fmla="*/ 575805 h 548"/>
                <a:gd name="T14" fmla="*/ 630427 w 456"/>
                <a:gd name="T15" fmla="*/ 604667 h 548"/>
                <a:gd name="T16" fmla="*/ 130134 w 456"/>
                <a:gd name="T17" fmla="*/ 604667 h 548"/>
                <a:gd name="T18" fmla="*/ 65067 w 456"/>
                <a:gd name="T19" fmla="*/ 669608 h 548"/>
                <a:gd name="T20" fmla="*/ 130134 w 456"/>
                <a:gd name="T21" fmla="*/ 734548 h 548"/>
                <a:gd name="T22" fmla="*/ 630427 w 456"/>
                <a:gd name="T23" fmla="*/ 734548 h 548"/>
                <a:gd name="T24" fmla="*/ 659346 w 456"/>
                <a:gd name="T25" fmla="*/ 761968 h 548"/>
                <a:gd name="T26" fmla="*/ 339795 w 456"/>
                <a:gd name="T27" fmla="*/ 112563 h 548"/>
                <a:gd name="T28" fmla="*/ 446794 w 456"/>
                <a:gd name="T29" fmla="*/ 8659 h 548"/>
                <a:gd name="T30" fmla="*/ 446794 w 456"/>
                <a:gd name="T31" fmla="*/ 0 h 548"/>
                <a:gd name="T32" fmla="*/ 438118 w 456"/>
                <a:gd name="T33" fmla="*/ 0 h 548"/>
                <a:gd name="T34" fmla="*/ 329673 w 456"/>
                <a:gd name="T35" fmla="*/ 103905 h 548"/>
                <a:gd name="T36" fmla="*/ 331119 w 456"/>
                <a:gd name="T37" fmla="*/ 111120 h 548"/>
                <a:gd name="T38" fmla="*/ 339795 w 456"/>
                <a:gd name="T39" fmla="*/ 112563 h 548"/>
                <a:gd name="T40" fmla="*/ 537888 w 456"/>
                <a:gd name="T41" fmla="*/ 197708 h 548"/>
                <a:gd name="T42" fmla="*/ 426551 w 456"/>
                <a:gd name="T43" fmla="*/ 122665 h 548"/>
                <a:gd name="T44" fmla="*/ 335457 w 456"/>
                <a:gd name="T45" fmla="*/ 141426 h 548"/>
                <a:gd name="T46" fmla="*/ 245809 w 456"/>
                <a:gd name="T47" fmla="*/ 122665 h 548"/>
                <a:gd name="T48" fmla="*/ 134472 w 456"/>
                <a:gd name="T49" fmla="*/ 197708 h 548"/>
                <a:gd name="T50" fmla="*/ 253038 w 456"/>
                <a:gd name="T51" fmla="*/ 492104 h 548"/>
                <a:gd name="T52" fmla="*/ 335457 w 456"/>
                <a:gd name="T53" fmla="*/ 473344 h 548"/>
                <a:gd name="T54" fmla="*/ 419321 w 456"/>
                <a:gd name="T55" fmla="*/ 492104 h 548"/>
                <a:gd name="T56" fmla="*/ 537888 w 456"/>
                <a:gd name="T57" fmla="*/ 197708 h 548"/>
                <a:gd name="T58" fmla="*/ 248701 w 456"/>
                <a:gd name="T59" fmla="*/ 181833 h 548"/>
                <a:gd name="T60" fmla="*/ 242917 w 456"/>
                <a:gd name="T61" fmla="*/ 181833 h 548"/>
                <a:gd name="T62" fmla="*/ 185080 w 456"/>
                <a:gd name="T63" fmla="*/ 232342 h 548"/>
                <a:gd name="T64" fmla="*/ 172066 w 456"/>
                <a:gd name="T65" fmla="*/ 243887 h 548"/>
                <a:gd name="T66" fmla="*/ 170620 w 456"/>
                <a:gd name="T67" fmla="*/ 243887 h 548"/>
                <a:gd name="T68" fmla="*/ 167728 w 456"/>
                <a:gd name="T69" fmla="*/ 242444 h 548"/>
                <a:gd name="T70" fmla="*/ 157607 w 456"/>
                <a:gd name="T71" fmla="*/ 226570 h 548"/>
                <a:gd name="T72" fmla="*/ 242917 w 456"/>
                <a:gd name="T73" fmla="*/ 152971 h 548"/>
                <a:gd name="T74" fmla="*/ 250147 w 456"/>
                <a:gd name="T75" fmla="*/ 152971 h 548"/>
                <a:gd name="T76" fmla="*/ 261714 w 456"/>
                <a:gd name="T77" fmla="*/ 168845 h 548"/>
                <a:gd name="T78" fmla="*/ 248701 w 456"/>
                <a:gd name="T79" fmla="*/ 181833 h 5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grpSp>
        <p:nvGrpSpPr>
          <p:cNvPr id="10253" name="组合 35"/>
          <p:cNvGrpSpPr>
            <a:grpSpLocks noChangeAspect="1"/>
          </p:cNvGrpSpPr>
          <p:nvPr/>
        </p:nvGrpSpPr>
        <p:grpSpPr bwMode="auto">
          <a:xfrm>
            <a:off x="4666060" y="3844661"/>
            <a:ext cx="359569" cy="360759"/>
            <a:chOff x="1928879" y="1944350"/>
            <a:chExt cx="1129689" cy="1129689"/>
          </a:xfrm>
        </p:grpSpPr>
        <p:sp>
          <p:nvSpPr>
            <p:cNvPr id="39" name="椭圆 38"/>
            <p:cNvSpPr/>
            <p:nvPr/>
          </p:nvSpPr>
          <p:spPr>
            <a:xfrm>
              <a:off x="1928879"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grpSp>
          <p:nvGrpSpPr>
            <p:cNvPr id="40" name="组合 39"/>
            <p:cNvGrpSpPr/>
            <p:nvPr/>
          </p:nvGrpSpPr>
          <p:grpSpPr>
            <a:xfrm>
              <a:off x="2119073" y="2251134"/>
              <a:ext cx="749300" cy="509588"/>
              <a:chOff x="3897313" y="2016126"/>
              <a:chExt cx="749300" cy="509588"/>
            </a:xfrm>
            <a:solidFill>
              <a:schemeClr val="bg1"/>
            </a:solidFill>
          </p:grpSpPr>
          <p:sp>
            <p:nvSpPr>
              <p:cNvPr id="41"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2" name="Freeform 24"/>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3" name="Freeform 25"/>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4" name="Freeform 26"/>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5" name="Freeform 27"/>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6" name="Freeform 28"/>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7" name="Freeform 29"/>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8" name="Freeform 30"/>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9" name="Freeform 31"/>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50" name="Freeform 32"/>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51" name="Freeform 33"/>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grpSp>
      </p:grpSp>
      <p:grpSp>
        <p:nvGrpSpPr>
          <p:cNvPr id="10254" name="组合 51"/>
          <p:cNvGrpSpPr>
            <a:grpSpLocks noChangeAspect="1"/>
          </p:cNvGrpSpPr>
          <p:nvPr/>
        </p:nvGrpSpPr>
        <p:grpSpPr bwMode="auto">
          <a:xfrm>
            <a:off x="4666060" y="4414970"/>
            <a:ext cx="359569" cy="360760"/>
            <a:chOff x="2817516" y="1944350"/>
            <a:chExt cx="1129689" cy="1129689"/>
          </a:xfrm>
        </p:grpSpPr>
        <p:sp>
          <p:nvSpPr>
            <p:cNvPr id="53" name="椭圆 52"/>
            <p:cNvSpPr/>
            <p:nvPr/>
          </p:nvSpPr>
          <p:spPr>
            <a:xfrm>
              <a:off x="2817516"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10256" name="Freeform 5"/>
            <p:cNvSpPr>
              <a:spLocks noEditPoints="1"/>
            </p:cNvSpPr>
            <p:nvPr/>
          </p:nvSpPr>
          <p:spPr bwMode="auto">
            <a:xfrm>
              <a:off x="3195035" y="2160665"/>
              <a:ext cx="444894" cy="657916"/>
            </a:xfrm>
            <a:custGeom>
              <a:avLst/>
              <a:gdLst>
                <a:gd name="T0" fmla="*/ 266092 w 316"/>
                <a:gd name="T1" fmla="*/ 22541 h 467"/>
                <a:gd name="T2" fmla="*/ 316776 w 316"/>
                <a:gd name="T3" fmla="*/ 9862 h 467"/>
                <a:gd name="T4" fmla="*/ 422368 w 316"/>
                <a:gd name="T5" fmla="*/ 73258 h 467"/>
                <a:gd name="T6" fmla="*/ 435039 w 316"/>
                <a:gd name="T7" fmla="*/ 125384 h 467"/>
                <a:gd name="T8" fmla="*/ 419552 w 316"/>
                <a:gd name="T9" fmla="*/ 147925 h 467"/>
                <a:gd name="T10" fmla="*/ 252013 w 316"/>
                <a:gd name="T11" fmla="*/ 46491 h 467"/>
                <a:gd name="T12" fmla="*/ 266092 w 316"/>
                <a:gd name="T13" fmla="*/ 22541 h 467"/>
                <a:gd name="T14" fmla="*/ 230894 w 316"/>
                <a:gd name="T15" fmla="*/ 81711 h 467"/>
                <a:gd name="T16" fmla="*/ 206960 w 316"/>
                <a:gd name="T17" fmla="*/ 119749 h 467"/>
                <a:gd name="T18" fmla="*/ 374499 w 316"/>
                <a:gd name="T19" fmla="*/ 221184 h 467"/>
                <a:gd name="T20" fmla="*/ 398434 w 316"/>
                <a:gd name="T21" fmla="*/ 183146 h 467"/>
                <a:gd name="T22" fmla="*/ 230894 w 316"/>
                <a:gd name="T23" fmla="*/ 81711 h 467"/>
                <a:gd name="T24" fmla="*/ 2816 w 316"/>
                <a:gd name="T25" fmla="*/ 628331 h 467"/>
                <a:gd name="T26" fmla="*/ 18303 w 316"/>
                <a:gd name="T27" fmla="*/ 498720 h 467"/>
                <a:gd name="T28" fmla="*/ 126710 w 316"/>
                <a:gd name="T29" fmla="*/ 564934 h 467"/>
                <a:gd name="T30" fmla="*/ 18303 w 316"/>
                <a:gd name="T31" fmla="*/ 638193 h 467"/>
                <a:gd name="T32" fmla="*/ 2816 w 316"/>
                <a:gd name="T33" fmla="*/ 628331 h 467"/>
                <a:gd name="T34" fmla="*/ 28158 w 316"/>
                <a:gd name="T35" fmla="*/ 417009 h 467"/>
                <a:gd name="T36" fmla="*/ 187250 w 316"/>
                <a:gd name="T37" fmla="*/ 153561 h 467"/>
                <a:gd name="T38" fmla="*/ 242157 w 316"/>
                <a:gd name="T39" fmla="*/ 187372 h 467"/>
                <a:gd name="T40" fmla="*/ 83066 w 316"/>
                <a:gd name="T41" fmla="*/ 450820 h 467"/>
                <a:gd name="T42" fmla="*/ 28158 w 316"/>
                <a:gd name="T43" fmla="*/ 417009 h 467"/>
                <a:gd name="T44" fmla="*/ 139381 w 316"/>
                <a:gd name="T45" fmla="*/ 484632 h 467"/>
                <a:gd name="T46" fmla="*/ 298473 w 316"/>
                <a:gd name="T47" fmla="*/ 222593 h 467"/>
                <a:gd name="T48" fmla="*/ 354789 w 316"/>
                <a:gd name="T49" fmla="*/ 256404 h 467"/>
                <a:gd name="T50" fmla="*/ 195697 w 316"/>
                <a:gd name="T51" fmla="*/ 518443 h 467"/>
                <a:gd name="T52" fmla="*/ 139381 w 316"/>
                <a:gd name="T53" fmla="*/ 484632 h 467"/>
                <a:gd name="T54" fmla="*/ 133750 w 316"/>
                <a:gd name="T55" fmla="*/ 628331 h 467"/>
                <a:gd name="T56" fmla="*/ 423776 w 316"/>
                <a:gd name="T57" fmla="*/ 628331 h 467"/>
                <a:gd name="T58" fmla="*/ 437855 w 316"/>
                <a:gd name="T59" fmla="*/ 642419 h 467"/>
                <a:gd name="T60" fmla="*/ 423776 w 316"/>
                <a:gd name="T61" fmla="*/ 657916 h 467"/>
                <a:gd name="T62" fmla="*/ 133750 w 316"/>
                <a:gd name="T63" fmla="*/ 657916 h 467"/>
                <a:gd name="T64" fmla="*/ 118263 w 316"/>
                <a:gd name="T65" fmla="*/ 642419 h 467"/>
                <a:gd name="T66" fmla="*/ 133750 w 316"/>
                <a:gd name="T67" fmla="*/ 628331 h 4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sp>
        <p:nvSpPr>
          <p:cNvPr id="36" name="矩形 35">
            <a:extLst>
              <a:ext uri="{FF2B5EF4-FFF2-40B4-BE49-F238E27FC236}">
                <a16:creationId xmlns:a16="http://schemas.microsoft.com/office/drawing/2014/main" id="{C339D202-C2F9-4633-BAD9-2AC2F87C0CE6}"/>
              </a:ext>
            </a:extLst>
          </p:cNvPr>
          <p:cNvSpPr/>
          <p:nvPr/>
        </p:nvSpPr>
        <p:spPr>
          <a:xfrm>
            <a:off x="5178029" y="2140876"/>
            <a:ext cx="2914580" cy="369332"/>
          </a:xfrm>
          <a:prstGeom prst="rect">
            <a:avLst/>
          </a:prstGeom>
        </p:spPr>
        <p:txBody>
          <a:bodyPr wrap="none">
            <a:spAutoFit/>
          </a:bodyPr>
          <a:lstStyle/>
          <a:p>
            <a:pPr eaLnBrk="1" fontAlgn="auto" hangingPunct="1">
              <a:spcBef>
                <a:spcPts val="0"/>
              </a:spcBef>
              <a:spcAft>
                <a:spcPts val="0"/>
              </a:spcAft>
              <a:defRPr/>
            </a:pPr>
            <a:r>
              <a:rPr lang="en-US" altLang="zh-CN" kern="100" dirty="0">
                <a:latin typeface="+mn-ea"/>
                <a:ea typeface="+mn-ea"/>
                <a:cs typeface="Times New Roman" panose="02020603050405020304" pitchFamily="18" charset="0"/>
              </a:rPr>
              <a:t>1.</a:t>
            </a:r>
            <a:r>
              <a:rPr lang="zh-CN" altLang="en-US" kern="100" dirty="0">
                <a:latin typeface="+mn-ea"/>
                <a:ea typeface="+mn-ea"/>
                <a:cs typeface="Times New Roman" panose="02020603050405020304" pitchFamily="18" charset="0"/>
              </a:rPr>
              <a:t>在线课程的质量是什么？</a:t>
            </a:r>
            <a:endParaRPr lang="zh-CN" altLang="zh-CN" kern="100" dirty="0">
              <a:latin typeface="+mn-ea"/>
              <a:ea typeface="+mn-ea"/>
              <a:cs typeface="Times New Roman" panose="02020603050405020304" pitchFamily="18" charset="0"/>
            </a:endParaRPr>
          </a:p>
        </p:txBody>
      </p:sp>
      <p:sp>
        <p:nvSpPr>
          <p:cNvPr id="37" name="矩形 36">
            <a:extLst>
              <a:ext uri="{FF2B5EF4-FFF2-40B4-BE49-F238E27FC236}">
                <a16:creationId xmlns:a16="http://schemas.microsoft.com/office/drawing/2014/main" id="{6CEC2565-632E-4005-9031-68F6E231DF40}"/>
              </a:ext>
            </a:extLst>
          </p:cNvPr>
          <p:cNvSpPr/>
          <p:nvPr/>
        </p:nvSpPr>
        <p:spPr>
          <a:xfrm>
            <a:off x="5178029" y="2711186"/>
            <a:ext cx="2222083"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ea typeface="+mn-ea"/>
                <a:cs typeface="Times New Roman" panose="02020603050405020304" pitchFamily="18" charset="0"/>
              </a:rPr>
              <a:t>2.</a:t>
            </a:r>
            <a:r>
              <a:rPr lang="zh-CN" altLang="en-US" kern="100" dirty="0">
                <a:latin typeface="+mn-ea"/>
                <a:ea typeface="+mn-ea"/>
                <a:cs typeface="Times New Roman" panose="02020603050405020304" pitchFamily="18" charset="0"/>
              </a:rPr>
              <a:t>已有在线课程标准</a:t>
            </a:r>
            <a:endParaRPr lang="zh-CN" altLang="zh-CN" kern="100" dirty="0">
              <a:latin typeface="+mn-ea"/>
              <a:ea typeface="+mn-ea"/>
              <a:cs typeface="Times New Roman" panose="02020603050405020304" pitchFamily="18" charset="0"/>
            </a:endParaRPr>
          </a:p>
        </p:txBody>
      </p:sp>
      <p:sp>
        <p:nvSpPr>
          <p:cNvPr id="38" name="矩形 37">
            <a:extLst>
              <a:ext uri="{FF2B5EF4-FFF2-40B4-BE49-F238E27FC236}">
                <a16:creationId xmlns:a16="http://schemas.microsoft.com/office/drawing/2014/main" id="{C5208601-3B57-4551-8BAC-3129E8A22FB9}"/>
              </a:ext>
            </a:extLst>
          </p:cNvPr>
          <p:cNvSpPr/>
          <p:nvPr/>
        </p:nvSpPr>
        <p:spPr>
          <a:xfrm>
            <a:off x="5178029" y="3281495"/>
            <a:ext cx="2452916"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ea typeface="+mn-ea"/>
                <a:cs typeface="Times New Roman" panose="02020603050405020304" pitchFamily="18" charset="0"/>
              </a:rPr>
              <a:t>3.</a:t>
            </a:r>
            <a:r>
              <a:rPr lang="zh-CN" altLang="en-US" kern="100" dirty="0">
                <a:latin typeface="+mn-ea"/>
                <a:ea typeface="+mn-ea"/>
                <a:cs typeface="Times New Roman" panose="02020603050405020304" pitchFamily="18" charset="0"/>
              </a:rPr>
              <a:t>在线课程的评价框架</a:t>
            </a:r>
            <a:endParaRPr lang="zh-CN" altLang="zh-CN" kern="100" dirty="0">
              <a:latin typeface="+mn-ea"/>
              <a:ea typeface="+mn-ea"/>
              <a:cs typeface="Times New Roman" panose="02020603050405020304" pitchFamily="18" charset="0"/>
            </a:endParaRPr>
          </a:p>
        </p:txBody>
      </p:sp>
      <p:sp>
        <p:nvSpPr>
          <p:cNvPr id="52" name="矩形 51">
            <a:extLst>
              <a:ext uri="{FF2B5EF4-FFF2-40B4-BE49-F238E27FC236}">
                <a16:creationId xmlns:a16="http://schemas.microsoft.com/office/drawing/2014/main" id="{6C21B437-4CCB-461C-9DD5-3E5B478E9650}"/>
              </a:ext>
            </a:extLst>
          </p:cNvPr>
          <p:cNvSpPr/>
          <p:nvPr/>
        </p:nvSpPr>
        <p:spPr>
          <a:xfrm>
            <a:off x="5178029" y="3851805"/>
            <a:ext cx="3376245"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cs typeface="Times New Roman" panose="02020603050405020304" pitchFamily="18" charset="0"/>
                <a:sym typeface="+mn-ea"/>
              </a:rPr>
              <a:t>4.</a:t>
            </a:r>
            <a:r>
              <a:rPr lang="zh-CN" altLang="en-US" kern="100" dirty="0">
                <a:latin typeface="+mn-ea"/>
                <a:cs typeface="Times New Roman" panose="02020603050405020304" pitchFamily="18" charset="0"/>
                <a:sym typeface="+mn-ea"/>
              </a:rPr>
              <a:t>在线课程设计与开发评价标准</a:t>
            </a:r>
            <a:endParaRPr lang="zh-CN" altLang="zh-CN" kern="100" dirty="0">
              <a:latin typeface="+mn-ea"/>
              <a:ea typeface="+mn-ea"/>
              <a:cs typeface="Times New Roman" panose="02020603050405020304" pitchFamily="18" charset="0"/>
            </a:endParaRPr>
          </a:p>
        </p:txBody>
      </p:sp>
      <p:sp>
        <p:nvSpPr>
          <p:cNvPr id="54" name="矩形 53">
            <a:extLst>
              <a:ext uri="{FF2B5EF4-FFF2-40B4-BE49-F238E27FC236}">
                <a16:creationId xmlns:a16="http://schemas.microsoft.com/office/drawing/2014/main" id="{D234A77C-131F-4089-A1DF-03CFD1BBDA36}"/>
              </a:ext>
            </a:extLst>
          </p:cNvPr>
          <p:cNvSpPr/>
          <p:nvPr/>
        </p:nvSpPr>
        <p:spPr>
          <a:xfrm>
            <a:off x="5178029" y="4422114"/>
            <a:ext cx="3376245"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cs typeface="Times New Roman" panose="02020603050405020304" pitchFamily="18" charset="0"/>
                <a:sym typeface="+mn-ea"/>
              </a:rPr>
              <a:t>5.</a:t>
            </a:r>
            <a:r>
              <a:rPr lang="zh-CN" altLang="en-US" kern="100" dirty="0">
                <a:latin typeface="+mn-ea"/>
                <a:cs typeface="Times New Roman" panose="02020603050405020304" pitchFamily="18" charset="0"/>
                <a:sym typeface="+mn-ea"/>
              </a:rPr>
              <a:t>在线课程实施与运行评价标准</a:t>
            </a:r>
            <a:endParaRPr lang="zh-CN" altLang="zh-CN" kern="100" dirty="0">
              <a:latin typeface="+mn-ea"/>
              <a:ea typeface="+mn-ea"/>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FB7F5A5F-F192-4282-9AF6-A27C8ACC57E6}"/>
              </a:ext>
            </a:extLst>
          </p:cNvPr>
          <p:cNvSpPr txBox="1"/>
          <p:nvPr/>
        </p:nvSpPr>
        <p:spPr>
          <a:xfrm>
            <a:off x="1318662" y="2272500"/>
            <a:ext cx="7684261" cy="1384995"/>
          </a:xfrm>
          <a:prstGeom prst="rect">
            <a:avLst/>
          </a:prstGeom>
          <a:noFill/>
        </p:spPr>
        <p:txBody>
          <a:bodyPr wrap="square" rtlCol="0">
            <a:spAutoFit/>
          </a:bodyPr>
          <a:lstStyle/>
          <a:p>
            <a:endParaRPr lang="en-US" altLang="zh-CN" sz="2000" dirty="0"/>
          </a:p>
          <a:p>
            <a:r>
              <a:rPr lang="zh-CN" altLang="en-US" sz="2400" dirty="0"/>
              <a:t>人们对于一门好课的标准没有形成统一的共识</a:t>
            </a:r>
            <a:endParaRPr lang="en-US" altLang="zh-CN" sz="2400" dirty="0"/>
          </a:p>
          <a:p>
            <a:endParaRPr lang="en-US" altLang="zh-CN" sz="2400" dirty="0"/>
          </a:p>
          <a:p>
            <a:r>
              <a:rPr lang="zh-CN" altLang="en-US" sz="1600" dirty="0">
                <a:solidFill>
                  <a:schemeClr val="accent1"/>
                </a:solidFill>
              </a:rPr>
              <a:t>    </a:t>
            </a:r>
            <a:endParaRPr lang="en-US" altLang="zh-CN" sz="1600" dirty="0">
              <a:solidFill>
                <a:schemeClr val="accent1"/>
              </a:solidFill>
            </a:endParaRPr>
          </a:p>
        </p:txBody>
      </p:sp>
      <p:sp>
        <p:nvSpPr>
          <p:cNvPr id="3" name="文本框 2">
            <a:extLst>
              <a:ext uri="{FF2B5EF4-FFF2-40B4-BE49-F238E27FC236}">
                <a16:creationId xmlns:a16="http://schemas.microsoft.com/office/drawing/2014/main" id="{FB7F5A5F-F192-4282-9AF6-A27C8ACC57E6}"/>
              </a:ext>
            </a:extLst>
          </p:cNvPr>
          <p:cNvSpPr txBox="1"/>
          <p:nvPr/>
        </p:nvSpPr>
        <p:spPr>
          <a:xfrm>
            <a:off x="1110882" y="2897099"/>
            <a:ext cx="7227898" cy="1969770"/>
          </a:xfrm>
          <a:prstGeom prst="rect">
            <a:avLst/>
          </a:prstGeom>
          <a:noFill/>
        </p:spPr>
        <p:txBody>
          <a:bodyPr wrap="square" rtlCol="0">
            <a:spAutoFit/>
          </a:bodyPr>
          <a:lstStyle/>
          <a:p>
            <a:endParaRPr lang="en-US" altLang="zh-CN" sz="2000" dirty="0"/>
          </a:p>
          <a:p>
            <a:r>
              <a:rPr lang="zh-CN" altLang="en-US" sz="2400" dirty="0"/>
              <a:t>每个人心中都可能有其对好的在线课程的不同定义</a:t>
            </a:r>
            <a:endParaRPr lang="en-US" altLang="zh-CN" sz="2400" dirty="0"/>
          </a:p>
          <a:p>
            <a:endParaRPr lang="en-US" altLang="zh-CN" dirty="0">
              <a:solidFill>
                <a:schemeClr val="accent1"/>
              </a:solidFill>
            </a:endParaRPr>
          </a:p>
          <a:p>
            <a:r>
              <a:rPr lang="en-US" altLang="zh-CN" dirty="0">
                <a:solidFill>
                  <a:schemeClr val="accent1"/>
                </a:solidFill>
              </a:rPr>
              <a:t> </a:t>
            </a:r>
            <a:r>
              <a:rPr lang="zh-CN" altLang="en-US" dirty="0">
                <a:solidFill>
                  <a:schemeClr val="accent1"/>
                </a:solidFill>
              </a:rPr>
              <a:t>内容精彩，形式美观，教师风趣，技术友好，线上活跃，高完成度</a:t>
            </a:r>
            <a:endParaRPr lang="en-US" altLang="zh-CN" dirty="0">
              <a:solidFill>
                <a:schemeClr val="accent1"/>
              </a:solidFill>
            </a:endParaRPr>
          </a:p>
          <a:p>
            <a:r>
              <a:rPr lang="en-US" altLang="zh-CN" dirty="0">
                <a:solidFill>
                  <a:schemeClr val="accent1"/>
                </a:solidFill>
              </a:rPr>
              <a:t>                                                 ……</a:t>
            </a:r>
          </a:p>
          <a:p>
            <a:endParaRPr lang="en-US" altLang="zh-CN" sz="2400" dirty="0"/>
          </a:p>
        </p:txBody>
      </p:sp>
      <p:sp>
        <p:nvSpPr>
          <p:cNvPr id="7" name="文本框 6">
            <a:extLst>
              <a:ext uri="{FF2B5EF4-FFF2-40B4-BE49-F238E27FC236}">
                <a16:creationId xmlns:a16="http://schemas.microsoft.com/office/drawing/2014/main" id="{FB7F5A5F-F192-4282-9AF6-A27C8ACC57E6}"/>
              </a:ext>
            </a:extLst>
          </p:cNvPr>
          <p:cNvSpPr txBox="1"/>
          <p:nvPr/>
        </p:nvSpPr>
        <p:spPr>
          <a:xfrm>
            <a:off x="2079057" y="4330701"/>
            <a:ext cx="5144703" cy="1384995"/>
          </a:xfrm>
          <a:prstGeom prst="rect">
            <a:avLst/>
          </a:prstGeom>
          <a:noFill/>
        </p:spPr>
        <p:txBody>
          <a:bodyPr wrap="square" rtlCol="0">
            <a:spAutoFit/>
          </a:bodyPr>
          <a:lstStyle/>
          <a:p>
            <a:endParaRPr lang="en-US" altLang="zh-CN" sz="2000" dirty="0"/>
          </a:p>
          <a:p>
            <a:r>
              <a:rPr lang="zh-CN" altLang="en-US" sz="2400" dirty="0"/>
              <a:t>在线课程应该达到怎样的基本要求？</a:t>
            </a:r>
            <a:endParaRPr lang="en-US" altLang="zh-CN" sz="2400" dirty="0"/>
          </a:p>
          <a:p>
            <a:endParaRPr lang="en-US" altLang="zh-CN" sz="2400" dirty="0"/>
          </a:p>
          <a:p>
            <a:r>
              <a:rPr lang="zh-CN" altLang="en-US" sz="1600" dirty="0">
                <a:solidFill>
                  <a:schemeClr val="accent1"/>
                </a:solidFill>
              </a:rPr>
              <a:t>    </a:t>
            </a:r>
            <a:endParaRPr lang="en-US" altLang="zh-CN" sz="1600" dirty="0">
              <a:solidFill>
                <a:schemeClr val="accent1"/>
              </a:solidFill>
            </a:endParaRPr>
          </a:p>
        </p:txBody>
      </p:sp>
    </p:spTree>
    <p:custDataLst>
      <p:tags r:id="rId1"/>
    </p:custDataLst>
    <p:extLst>
      <p:ext uri="{BB962C8B-B14F-4D97-AF65-F5344CB8AC3E}">
        <p14:creationId xmlns:p14="http://schemas.microsoft.com/office/powerpoint/2010/main" val="33875847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433305" y="1310919"/>
            <a:ext cx="3225699" cy="369332"/>
          </a:xfrm>
          <a:prstGeom prst="rect">
            <a:avLst/>
          </a:prstGeom>
          <a:noFill/>
        </p:spPr>
        <p:txBody>
          <a:bodyPr wrap="square" rtlCol="0">
            <a:spAutoFit/>
          </a:bodyPr>
          <a:lstStyle/>
          <a:p>
            <a:r>
              <a:rPr lang="en-US" altLang="zh-CN" b="1" dirty="0">
                <a:solidFill>
                  <a:schemeClr val="tx1">
                    <a:lumMod val="75000"/>
                    <a:lumOff val="25000"/>
                  </a:schemeClr>
                </a:solidFill>
                <a:latin typeface="+mn-ea"/>
              </a:rPr>
              <a:t>1. </a:t>
            </a:r>
            <a:r>
              <a:rPr lang="zh-CN" altLang="en-US" b="1" dirty="0">
                <a:solidFill>
                  <a:schemeClr val="tx1">
                    <a:lumMod val="75000"/>
                    <a:lumOff val="25000"/>
                  </a:schemeClr>
                </a:solidFill>
                <a:latin typeface="+mn-ea"/>
              </a:rPr>
              <a:t>质量与在线课程质量内涵</a:t>
            </a:r>
          </a:p>
        </p:txBody>
      </p:sp>
      <p:sp>
        <p:nvSpPr>
          <p:cNvPr id="13" name="矩形 12">
            <a:extLst>
              <a:ext uri="{FF2B5EF4-FFF2-40B4-BE49-F238E27FC236}">
                <a16:creationId xmlns:a16="http://schemas.microsoft.com/office/drawing/2014/main" id="{A29AF073-607C-4CC3-B228-1ADD11A12F62}"/>
              </a:ext>
            </a:extLst>
          </p:cNvPr>
          <p:cNvSpPr/>
          <p:nvPr/>
        </p:nvSpPr>
        <p:spPr>
          <a:xfrm>
            <a:off x="769961" y="2020163"/>
            <a:ext cx="7791513" cy="1754326"/>
          </a:xfrm>
          <a:prstGeom prst="rect">
            <a:avLst/>
          </a:prstGeom>
        </p:spPr>
        <p:txBody>
          <a:bodyPr wrap="square">
            <a:spAutoFit/>
          </a:bodyPr>
          <a:lstStyle/>
          <a:p>
            <a:r>
              <a:rPr lang="en-US" altLang="zh-CN" dirty="0"/>
              <a:t> ISO9000：2000  </a:t>
            </a:r>
            <a:r>
              <a:rPr lang="zh-CN" altLang="zh-CN" dirty="0"/>
              <a:t>将质量定义为一组固有特性满足要求的程度</a:t>
            </a:r>
            <a:r>
              <a:rPr lang="zh-CN" altLang="en-US" dirty="0"/>
              <a:t>。</a:t>
            </a:r>
            <a:endParaRPr lang="en-US" altLang="zh-CN" dirty="0"/>
          </a:p>
          <a:p>
            <a:endParaRPr lang="en-US" altLang="zh-CN" dirty="0"/>
          </a:p>
          <a:p>
            <a:r>
              <a:rPr lang="zh-CN" altLang="en-US" dirty="0"/>
              <a:t> 事物的质量反映的是事物满足需求和要求的程度。</a:t>
            </a:r>
            <a:endParaRPr lang="en-US" altLang="zh-CN" dirty="0"/>
          </a:p>
          <a:p>
            <a:endParaRPr lang="en-US" altLang="zh-CN" dirty="0"/>
          </a:p>
          <a:p>
            <a:r>
              <a:rPr lang="zh-CN" altLang="en-US" b="1" dirty="0">
                <a:solidFill>
                  <a:schemeClr val="accent1"/>
                </a:solidFill>
                <a:latin typeface="Impact" panose="020B0806030902050204" pitchFamily="34" charset="0"/>
              </a:rPr>
              <a:t>因此在线课程的</a:t>
            </a:r>
            <a:r>
              <a:rPr lang="zh-CN" altLang="zh-CN" b="1" dirty="0">
                <a:solidFill>
                  <a:schemeClr val="accent1"/>
                </a:solidFill>
                <a:latin typeface="Impact" panose="020B0806030902050204" pitchFamily="34" charset="0"/>
              </a:rPr>
              <a:t>质量</a:t>
            </a:r>
            <a:r>
              <a:rPr lang="zh-CN" altLang="en-US" b="1" dirty="0">
                <a:solidFill>
                  <a:schemeClr val="accent1"/>
                </a:solidFill>
                <a:latin typeface="Impact" panose="020B0806030902050204" pitchFamily="34" charset="0"/>
              </a:rPr>
              <a:t>内涵主要体现在其</a:t>
            </a:r>
            <a:r>
              <a:rPr lang="zh-CN" altLang="zh-CN" b="1" dirty="0">
                <a:solidFill>
                  <a:schemeClr val="accent1"/>
                </a:solidFill>
                <a:latin typeface="Impact" panose="020B0806030902050204" pitchFamily="34" charset="0"/>
              </a:rPr>
              <a:t>满足在线课程主要相关利益者需求和要求的程度。</a:t>
            </a:r>
            <a:endParaRPr lang="en-US" altLang="zh-CN" b="1" dirty="0">
              <a:solidFill>
                <a:schemeClr val="accent1"/>
              </a:solidFill>
              <a:latin typeface="Impact" panose="020B0806030902050204" pitchFamily="34" charset="0"/>
            </a:endParaRPr>
          </a:p>
        </p:txBody>
      </p:sp>
      <p:grpSp>
        <p:nvGrpSpPr>
          <p:cNvPr id="25" name="组合 24">
            <a:extLst>
              <a:ext uri="{FF2B5EF4-FFF2-40B4-BE49-F238E27FC236}">
                <a16:creationId xmlns:a16="http://schemas.microsoft.com/office/drawing/2014/main" id="{5D1BA993-C284-45C5-9851-4A7D8090E63F}"/>
              </a:ext>
            </a:extLst>
          </p:cNvPr>
          <p:cNvGrpSpPr/>
          <p:nvPr/>
        </p:nvGrpSpPr>
        <p:grpSpPr>
          <a:xfrm>
            <a:off x="1419275" y="4110913"/>
            <a:ext cx="7175948" cy="1742172"/>
            <a:chOff x="7131416" y="2470611"/>
            <a:chExt cx="4112228" cy="853819"/>
          </a:xfrm>
        </p:grpSpPr>
        <p:sp>
          <p:nvSpPr>
            <p:cNvPr id="26" name="矩形 25">
              <a:extLst>
                <a:ext uri="{FF2B5EF4-FFF2-40B4-BE49-F238E27FC236}">
                  <a16:creationId xmlns:a16="http://schemas.microsoft.com/office/drawing/2014/main" id="{42855948-AC2E-4E80-A11A-166D0A10DB1A}"/>
                </a:ext>
              </a:extLst>
            </p:cNvPr>
            <p:cNvSpPr/>
            <p:nvPr/>
          </p:nvSpPr>
          <p:spPr>
            <a:xfrm>
              <a:off x="7131416" y="2470611"/>
              <a:ext cx="4112228" cy="853819"/>
            </a:xfrm>
            <a:prstGeom prst="rect">
              <a:avLst/>
            </a:prstGeom>
            <a:solidFill>
              <a:schemeClr val="bg1"/>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17"/>
              <a:endParaRPr lang="zh-CN" altLang="en-US" sz="1400">
                <a:solidFill>
                  <a:prstClr val="white"/>
                </a:solidFill>
                <a:ea typeface="微软雅黑" panose="020B0503020204020204" pitchFamily="34" charset="-122"/>
              </a:endParaRPr>
            </a:p>
          </p:txBody>
        </p:sp>
        <p:sp>
          <p:nvSpPr>
            <p:cNvPr id="27" name="矩形 47">
              <a:extLst>
                <a:ext uri="{FF2B5EF4-FFF2-40B4-BE49-F238E27FC236}">
                  <a16:creationId xmlns:a16="http://schemas.microsoft.com/office/drawing/2014/main" id="{9A32CF93-1950-4530-B0FA-A769E6DD3513}"/>
                </a:ext>
              </a:extLst>
            </p:cNvPr>
            <p:cNvSpPr>
              <a:spLocks noChangeArrowheads="1"/>
            </p:cNvSpPr>
            <p:nvPr/>
          </p:nvSpPr>
          <p:spPr bwMode="auto">
            <a:xfrm>
              <a:off x="7261734" y="2625081"/>
              <a:ext cx="3935881" cy="54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defTabSz="684117">
                <a:lnSpc>
                  <a:spcPct val="130000"/>
                </a:lnSpc>
                <a:spcBef>
                  <a:spcPct val="0"/>
                </a:spcBef>
              </a:pPr>
              <a:r>
                <a:rPr lang="zh-CN" altLang="en-US" b="1" dirty="0">
                  <a:solidFill>
                    <a:schemeClr val="accent1"/>
                  </a:solidFill>
                  <a:latin typeface="Arial" panose="020B0604020202020204" pitchFamily="34" charset="0"/>
                  <a:ea typeface="微软雅黑" panose="020B0503020204020204" pitchFamily="34" charset="-122"/>
                  <a:cs typeface="Arial" panose="020B0604020202020204" pitchFamily="34" charset="0"/>
                </a:rPr>
                <a:t>在线课程质量是其有关特性在满足政府、社会、课程供给方、学生等相关价值主体需求和要求的程度，随着各类需求与要求的转变，课程质量也将动态变化。</a:t>
              </a:r>
            </a:p>
          </p:txBody>
        </p:sp>
      </p:grpSp>
      <p:grpSp>
        <p:nvGrpSpPr>
          <p:cNvPr id="38" name="组合 37">
            <a:extLst>
              <a:ext uri="{FF2B5EF4-FFF2-40B4-BE49-F238E27FC236}">
                <a16:creationId xmlns:a16="http://schemas.microsoft.com/office/drawing/2014/main" id="{8B3D28FE-19DA-4A3E-A5D1-8936B684C9B9}"/>
              </a:ext>
            </a:extLst>
          </p:cNvPr>
          <p:cNvGrpSpPr/>
          <p:nvPr/>
        </p:nvGrpSpPr>
        <p:grpSpPr>
          <a:xfrm>
            <a:off x="587383" y="4685018"/>
            <a:ext cx="593961" cy="593961"/>
            <a:chOff x="4589983" y="2663795"/>
            <a:chExt cx="877102" cy="877102"/>
          </a:xfrm>
        </p:grpSpPr>
        <p:grpSp>
          <p:nvGrpSpPr>
            <p:cNvPr id="39" name="组合 38">
              <a:extLst>
                <a:ext uri="{FF2B5EF4-FFF2-40B4-BE49-F238E27FC236}">
                  <a16:creationId xmlns:a16="http://schemas.microsoft.com/office/drawing/2014/main" id="{B22AB797-873E-4661-96C3-D899D7C6A88A}"/>
                </a:ext>
              </a:extLst>
            </p:cNvPr>
            <p:cNvGrpSpPr/>
            <p:nvPr/>
          </p:nvGrpSpPr>
          <p:grpSpPr>
            <a:xfrm>
              <a:off x="4589983" y="2663795"/>
              <a:ext cx="877102" cy="877102"/>
              <a:chOff x="304800" y="673100"/>
              <a:chExt cx="4000500" cy="4000500"/>
            </a:xfrm>
            <a:effectLst>
              <a:outerShdw blurRad="444500" dist="254000" dir="8100000" algn="tr" rotWithShape="0">
                <a:prstClr val="black">
                  <a:alpha val="50000"/>
                </a:prstClr>
              </a:outerShdw>
            </a:effectLst>
          </p:grpSpPr>
          <p:sp>
            <p:nvSpPr>
              <p:cNvPr id="51" name="同心圆 149">
                <a:extLst>
                  <a:ext uri="{FF2B5EF4-FFF2-40B4-BE49-F238E27FC236}">
                    <a16:creationId xmlns:a16="http://schemas.microsoft.com/office/drawing/2014/main" id="{F7348034-10B3-444B-9076-1A594097B4A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17"/>
                <a:endParaRPr lang="zh-CN" altLang="en-US" sz="1400" dirty="0">
                  <a:solidFill>
                    <a:prstClr val="black"/>
                  </a:solidFill>
                  <a:ea typeface="微软雅黑" panose="020B0503020204020204" pitchFamily="34" charset="-122"/>
                </a:endParaRPr>
              </a:p>
            </p:txBody>
          </p:sp>
          <p:sp>
            <p:nvSpPr>
              <p:cNvPr id="52" name="椭圆 51">
                <a:extLst>
                  <a:ext uri="{FF2B5EF4-FFF2-40B4-BE49-F238E27FC236}">
                    <a16:creationId xmlns:a16="http://schemas.microsoft.com/office/drawing/2014/main" id="{BF7AA5B3-F6F2-4710-9E81-6671C164F01A}"/>
                  </a:ext>
                </a:extLst>
              </p:cNvPr>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117"/>
                <a:endParaRPr lang="zh-CN" altLang="en-US" sz="1400" dirty="0">
                  <a:solidFill>
                    <a:prstClr val="white"/>
                  </a:solidFill>
                  <a:ea typeface="微软雅黑" panose="020B0503020204020204" pitchFamily="34" charset="-122"/>
                </a:endParaRPr>
              </a:p>
            </p:txBody>
          </p:sp>
        </p:grpSp>
        <p:grpSp>
          <p:nvGrpSpPr>
            <p:cNvPr id="40" name="组合 39">
              <a:extLst>
                <a:ext uri="{FF2B5EF4-FFF2-40B4-BE49-F238E27FC236}">
                  <a16:creationId xmlns:a16="http://schemas.microsoft.com/office/drawing/2014/main" id="{C3C9CEE0-60B0-4470-B5AE-00CA62654D0C}"/>
                </a:ext>
              </a:extLst>
            </p:cNvPr>
            <p:cNvGrpSpPr/>
            <p:nvPr/>
          </p:nvGrpSpPr>
          <p:grpSpPr>
            <a:xfrm>
              <a:off x="4690436" y="2865050"/>
              <a:ext cx="567894" cy="535099"/>
              <a:chOff x="4832350" y="1028700"/>
              <a:chExt cx="522288" cy="492126"/>
            </a:xfrm>
            <a:solidFill>
              <a:srgbClr val="0070C0"/>
            </a:solidFill>
          </p:grpSpPr>
          <p:sp>
            <p:nvSpPr>
              <p:cNvPr id="41" name="Freeform 15">
                <a:extLst>
                  <a:ext uri="{FF2B5EF4-FFF2-40B4-BE49-F238E27FC236}">
                    <a16:creationId xmlns:a16="http://schemas.microsoft.com/office/drawing/2014/main" id="{2D65A11B-17ED-44C4-B5B5-65984725B44A}"/>
                  </a:ext>
                </a:extLst>
              </p:cNvPr>
              <p:cNvSpPr>
                <a:spLocks/>
              </p:cNvSpPr>
              <p:nvPr/>
            </p:nvSpPr>
            <p:spPr bwMode="auto">
              <a:xfrm>
                <a:off x="4916488" y="1176338"/>
                <a:ext cx="306388" cy="266700"/>
              </a:xfrm>
              <a:custGeom>
                <a:avLst/>
                <a:gdLst>
                  <a:gd name="T0" fmla="*/ 14 w 81"/>
                  <a:gd name="T1" fmla="*/ 0 h 71"/>
                  <a:gd name="T2" fmla="*/ 7 w 81"/>
                  <a:gd name="T3" fmla="*/ 2 h 71"/>
                  <a:gd name="T4" fmla="*/ 28 w 81"/>
                  <a:gd name="T5" fmla="*/ 48 h 71"/>
                  <a:gd name="T6" fmla="*/ 68 w 81"/>
                  <a:gd name="T7" fmla="*/ 71 h 71"/>
                  <a:gd name="T8" fmla="*/ 74 w 81"/>
                  <a:gd name="T9" fmla="*/ 69 h 71"/>
                  <a:gd name="T10" fmla="*/ 56 w 81"/>
                  <a:gd name="T11" fmla="*/ 25 h 71"/>
                  <a:gd name="T12" fmla="*/ 53 w 81"/>
                  <a:gd name="T13" fmla="*/ 29 h 71"/>
                  <a:gd name="T14" fmla="*/ 56 w 81"/>
                  <a:gd name="T15" fmla="*/ 33 h 71"/>
                  <a:gd name="T16" fmla="*/ 57 w 81"/>
                  <a:gd name="T17" fmla="*/ 34 h 71"/>
                  <a:gd name="T18" fmla="*/ 57 w 81"/>
                  <a:gd name="T19" fmla="*/ 34 h 71"/>
                  <a:gd name="T20" fmla="*/ 65 w 81"/>
                  <a:gd name="T21" fmla="*/ 60 h 71"/>
                  <a:gd name="T22" fmla="*/ 60 w 81"/>
                  <a:gd name="T23" fmla="*/ 62 h 71"/>
                  <a:gd name="T24" fmla="*/ 32 w 81"/>
                  <a:gd name="T25" fmla="*/ 45 h 71"/>
                  <a:gd name="T26" fmla="*/ 16 w 81"/>
                  <a:gd name="T27" fmla="*/ 11 h 71"/>
                  <a:gd name="T28" fmla="*/ 21 w 81"/>
                  <a:gd name="T29" fmla="*/ 9 h 71"/>
                  <a:gd name="T30" fmla="*/ 43 w 81"/>
                  <a:gd name="T31" fmla="*/ 20 h 71"/>
                  <a:gd name="T32" fmla="*/ 43 w 81"/>
                  <a:gd name="T33" fmla="*/ 19 h 71"/>
                  <a:gd name="T34" fmla="*/ 43 w 81"/>
                  <a:gd name="T35" fmla="*/ 20 h 71"/>
                  <a:gd name="T36" fmla="*/ 48 w 81"/>
                  <a:gd name="T37" fmla="*/ 24 h 71"/>
                  <a:gd name="T38" fmla="*/ 51 w 81"/>
                  <a:gd name="T39" fmla="*/ 20 h 71"/>
                  <a:gd name="T40" fmla="*/ 14 w 81"/>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1">
                    <a:moveTo>
                      <a:pt x="14" y="0"/>
                    </a:moveTo>
                    <a:cubicBezTo>
                      <a:pt x="11" y="0"/>
                      <a:pt x="9" y="0"/>
                      <a:pt x="7" y="2"/>
                    </a:cubicBezTo>
                    <a:cubicBezTo>
                      <a:pt x="0" y="9"/>
                      <a:pt x="10" y="30"/>
                      <a:pt x="28" y="48"/>
                    </a:cubicBezTo>
                    <a:cubicBezTo>
                      <a:pt x="42" y="63"/>
                      <a:pt x="58" y="71"/>
                      <a:pt x="68" y="71"/>
                    </a:cubicBezTo>
                    <a:cubicBezTo>
                      <a:pt x="70" y="71"/>
                      <a:pt x="73" y="71"/>
                      <a:pt x="74" y="69"/>
                    </a:cubicBezTo>
                    <a:cubicBezTo>
                      <a:pt x="81" y="62"/>
                      <a:pt x="73" y="43"/>
                      <a:pt x="56" y="25"/>
                    </a:cubicBezTo>
                    <a:cubicBezTo>
                      <a:pt x="53" y="29"/>
                      <a:pt x="53" y="29"/>
                      <a:pt x="53" y="29"/>
                    </a:cubicBezTo>
                    <a:cubicBezTo>
                      <a:pt x="54" y="30"/>
                      <a:pt x="55" y="32"/>
                      <a:pt x="56" y="33"/>
                    </a:cubicBezTo>
                    <a:cubicBezTo>
                      <a:pt x="57" y="34"/>
                      <a:pt x="57" y="34"/>
                      <a:pt x="57" y="34"/>
                    </a:cubicBezTo>
                    <a:cubicBezTo>
                      <a:pt x="57" y="34"/>
                      <a:pt x="57" y="34"/>
                      <a:pt x="57" y="34"/>
                    </a:cubicBezTo>
                    <a:cubicBezTo>
                      <a:pt x="66" y="45"/>
                      <a:pt x="70" y="56"/>
                      <a:pt x="65" y="60"/>
                    </a:cubicBezTo>
                    <a:cubicBezTo>
                      <a:pt x="64" y="61"/>
                      <a:pt x="62" y="62"/>
                      <a:pt x="60" y="62"/>
                    </a:cubicBezTo>
                    <a:cubicBezTo>
                      <a:pt x="53" y="62"/>
                      <a:pt x="42" y="55"/>
                      <a:pt x="32" y="45"/>
                    </a:cubicBezTo>
                    <a:cubicBezTo>
                      <a:pt x="18" y="31"/>
                      <a:pt x="11" y="16"/>
                      <a:pt x="16" y="11"/>
                    </a:cubicBezTo>
                    <a:cubicBezTo>
                      <a:pt x="18" y="10"/>
                      <a:pt x="19" y="9"/>
                      <a:pt x="21" y="9"/>
                    </a:cubicBezTo>
                    <a:cubicBezTo>
                      <a:pt x="27" y="9"/>
                      <a:pt x="35" y="13"/>
                      <a:pt x="43" y="20"/>
                    </a:cubicBezTo>
                    <a:cubicBezTo>
                      <a:pt x="43" y="19"/>
                      <a:pt x="43" y="19"/>
                      <a:pt x="43" y="19"/>
                    </a:cubicBezTo>
                    <a:cubicBezTo>
                      <a:pt x="43" y="20"/>
                      <a:pt x="43" y="20"/>
                      <a:pt x="43" y="20"/>
                    </a:cubicBezTo>
                    <a:cubicBezTo>
                      <a:pt x="45" y="21"/>
                      <a:pt x="46" y="23"/>
                      <a:pt x="48" y="24"/>
                    </a:cubicBezTo>
                    <a:cubicBezTo>
                      <a:pt x="51" y="20"/>
                      <a:pt x="51" y="20"/>
                      <a:pt x="51" y="20"/>
                    </a:cubicBezTo>
                    <a:cubicBezTo>
                      <a:pt x="37" y="8"/>
                      <a:pt x="23" y="0"/>
                      <a:pt x="14"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117"/>
                <a:endParaRPr lang="zh-CN" altLang="en-US" sz="1400">
                  <a:solidFill>
                    <a:prstClr val="black"/>
                  </a:solidFill>
                  <a:ea typeface="微软雅黑" panose="020B0503020204020204" pitchFamily="34" charset="-122"/>
                </a:endParaRPr>
              </a:p>
            </p:txBody>
          </p:sp>
          <p:sp>
            <p:nvSpPr>
              <p:cNvPr id="42" name="Freeform 16">
                <a:extLst>
                  <a:ext uri="{FF2B5EF4-FFF2-40B4-BE49-F238E27FC236}">
                    <a16:creationId xmlns:a16="http://schemas.microsoft.com/office/drawing/2014/main" id="{27F61B34-D8FE-4ABA-8DEC-10971572D0FE}"/>
                  </a:ext>
                </a:extLst>
              </p:cNvPr>
              <p:cNvSpPr>
                <a:spLocks/>
              </p:cNvSpPr>
              <p:nvPr/>
            </p:nvSpPr>
            <p:spPr bwMode="auto">
              <a:xfrm>
                <a:off x="4832350" y="1141413"/>
                <a:ext cx="404813" cy="379413"/>
              </a:xfrm>
              <a:custGeom>
                <a:avLst/>
                <a:gdLst>
                  <a:gd name="T0" fmla="*/ 12 w 107"/>
                  <a:gd name="T1" fmla="*/ 0 h 101"/>
                  <a:gd name="T2" fmla="*/ 10 w 107"/>
                  <a:gd name="T3" fmla="*/ 1 h 101"/>
                  <a:gd name="T4" fmla="*/ 40 w 107"/>
                  <a:gd name="T5" fmla="*/ 68 h 101"/>
                  <a:gd name="T6" fmla="*/ 96 w 107"/>
                  <a:gd name="T7" fmla="*/ 101 h 101"/>
                  <a:gd name="T8" fmla="*/ 106 w 107"/>
                  <a:gd name="T9" fmla="*/ 97 h 101"/>
                  <a:gd name="T10" fmla="*/ 107 w 107"/>
                  <a:gd name="T11" fmla="*/ 96 h 101"/>
                  <a:gd name="T12" fmla="*/ 99 w 107"/>
                  <a:gd name="T13" fmla="*/ 98 h 101"/>
                  <a:gd name="T14" fmla="*/ 43 w 107"/>
                  <a:gd name="T15" fmla="*/ 65 h 101"/>
                  <a:gd name="T16" fmla="*/ 12 w 107"/>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1">
                    <a:moveTo>
                      <a:pt x="12" y="0"/>
                    </a:moveTo>
                    <a:cubicBezTo>
                      <a:pt x="11" y="1"/>
                      <a:pt x="11" y="1"/>
                      <a:pt x="10" y="1"/>
                    </a:cubicBezTo>
                    <a:cubicBezTo>
                      <a:pt x="0" y="11"/>
                      <a:pt x="13" y="41"/>
                      <a:pt x="40" y="68"/>
                    </a:cubicBezTo>
                    <a:cubicBezTo>
                      <a:pt x="60" y="88"/>
                      <a:pt x="83" y="101"/>
                      <a:pt x="96" y="101"/>
                    </a:cubicBezTo>
                    <a:cubicBezTo>
                      <a:pt x="100" y="101"/>
                      <a:pt x="104" y="100"/>
                      <a:pt x="106" y="97"/>
                    </a:cubicBezTo>
                    <a:cubicBezTo>
                      <a:pt x="106" y="97"/>
                      <a:pt x="107" y="96"/>
                      <a:pt x="107" y="96"/>
                    </a:cubicBezTo>
                    <a:cubicBezTo>
                      <a:pt x="105" y="97"/>
                      <a:pt x="102" y="98"/>
                      <a:pt x="99" y="98"/>
                    </a:cubicBezTo>
                    <a:cubicBezTo>
                      <a:pt x="86" y="98"/>
                      <a:pt x="63" y="85"/>
                      <a:pt x="43" y="65"/>
                    </a:cubicBezTo>
                    <a:cubicBezTo>
                      <a:pt x="18" y="39"/>
                      <a:pt x="4" y="11"/>
                      <a:pt x="12"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117"/>
                <a:endParaRPr lang="zh-CN" altLang="en-US" sz="1400">
                  <a:solidFill>
                    <a:prstClr val="black"/>
                  </a:solidFill>
                  <a:ea typeface="微软雅黑" panose="020B0503020204020204" pitchFamily="34" charset="-122"/>
                </a:endParaRPr>
              </a:p>
            </p:txBody>
          </p:sp>
          <p:sp>
            <p:nvSpPr>
              <p:cNvPr id="43" name="Freeform 17">
                <a:extLst>
                  <a:ext uri="{FF2B5EF4-FFF2-40B4-BE49-F238E27FC236}">
                    <a16:creationId xmlns:a16="http://schemas.microsoft.com/office/drawing/2014/main" id="{0B764E51-3883-4CA0-BC4D-8A3C0E5D8688}"/>
                  </a:ext>
                </a:extLst>
              </p:cNvPr>
              <p:cNvSpPr>
                <a:spLocks/>
              </p:cNvSpPr>
              <p:nvPr/>
            </p:nvSpPr>
            <p:spPr bwMode="auto">
              <a:xfrm>
                <a:off x="4848225" y="1119188"/>
                <a:ext cx="438150" cy="384175"/>
              </a:xfrm>
              <a:custGeom>
                <a:avLst/>
                <a:gdLst>
                  <a:gd name="T0" fmla="*/ 20 w 116"/>
                  <a:gd name="T1" fmla="*/ 0 h 102"/>
                  <a:gd name="T2" fmla="*/ 10 w 116"/>
                  <a:gd name="T3" fmla="*/ 3 h 102"/>
                  <a:gd name="T4" fmla="*/ 40 w 116"/>
                  <a:gd name="T5" fmla="*/ 69 h 102"/>
                  <a:gd name="T6" fmla="*/ 97 w 116"/>
                  <a:gd name="T7" fmla="*/ 102 h 102"/>
                  <a:gd name="T8" fmla="*/ 106 w 116"/>
                  <a:gd name="T9" fmla="*/ 99 h 102"/>
                  <a:gd name="T10" fmla="*/ 79 w 116"/>
                  <a:gd name="T11" fmla="*/ 35 h 102"/>
                  <a:gd name="T12" fmla="*/ 75 w 116"/>
                  <a:gd name="T13" fmla="*/ 39 h 102"/>
                  <a:gd name="T14" fmla="*/ 97 w 116"/>
                  <a:gd name="T15" fmla="*/ 89 h 102"/>
                  <a:gd name="T16" fmla="*/ 89 w 116"/>
                  <a:gd name="T17" fmla="*/ 92 h 102"/>
                  <a:gd name="T18" fmla="*/ 44 w 116"/>
                  <a:gd name="T19" fmla="*/ 66 h 102"/>
                  <a:gd name="T20" fmla="*/ 20 w 116"/>
                  <a:gd name="T21" fmla="*/ 13 h 102"/>
                  <a:gd name="T22" fmla="*/ 28 w 116"/>
                  <a:gd name="T23" fmla="*/ 10 h 102"/>
                  <a:gd name="T24" fmla="*/ 70 w 116"/>
                  <a:gd name="T25" fmla="*/ 34 h 102"/>
                  <a:gd name="T26" fmla="*/ 74 w 116"/>
                  <a:gd name="T27" fmla="*/ 30 h 102"/>
                  <a:gd name="T28" fmla="*/ 20 w 11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2">
                    <a:moveTo>
                      <a:pt x="20" y="0"/>
                    </a:moveTo>
                    <a:cubicBezTo>
                      <a:pt x="16" y="0"/>
                      <a:pt x="13" y="1"/>
                      <a:pt x="10" y="3"/>
                    </a:cubicBezTo>
                    <a:cubicBezTo>
                      <a:pt x="0" y="13"/>
                      <a:pt x="14" y="43"/>
                      <a:pt x="40" y="69"/>
                    </a:cubicBezTo>
                    <a:cubicBezTo>
                      <a:pt x="61" y="90"/>
                      <a:pt x="83" y="102"/>
                      <a:pt x="97" y="102"/>
                    </a:cubicBezTo>
                    <a:cubicBezTo>
                      <a:pt x="101" y="102"/>
                      <a:pt x="104" y="101"/>
                      <a:pt x="106" y="99"/>
                    </a:cubicBezTo>
                    <a:cubicBezTo>
                      <a:pt x="116" y="89"/>
                      <a:pt x="104" y="61"/>
                      <a:pt x="79" y="35"/>
                    </a:cubicBezTo>
                    <a:cubicBezTo>
                      <a:pt x="75" y="39"/>
                      <a:pt x="75" y="39"/>
                      <a:pt x="75" y="39"/>
                    </a:cubicBezTo>
                    <a:cubicBezTo>
                      <a:pt x="95" y="59"/>
                      <a:pt x="104" y="82"/>
                      <a:pt x="97" y="89"/>
                    </a:cubicBezTo>
                    <a:cubicBezTo>
                      <a:pt x="95" y="91"/>
                      <a:pt x="92" y="92"/>
                      <a:pt x="89" y="92"/>
                    </a:cubicBezTo>
                    <a:cubicBezTo>
                      <a:pt x="78" y="92"/>
                      <a:pt x="60" y="82"/>
                      <a:pt x="44" y="66"/>
                    </a:cubicBezTo>
                    <a:cubicBezTo>
                      <a:pt x="23" y="44"/>
                      <a:pt x="12" y="21"/>
                      <a:pt x="20" y="13"/>
                    </a:cubicBezTo>
                    <a:cubicBezTo>
                      <a:pt x="22" y="11"/>
                      <a:pt x="24" y="10"/>
                      <a:pt x="28" y="10"/>
                    </a:cubicBezTo>
                    <a:cubicBezTo>
                      <a:pt x="38" y="10"/>
                      <a:pt x="55" y="19"/>
                      <a:pt x="70" y="34"/>
                    </a:cubicBezTo>
                    <a:cubicBezTo>
                      <a:pt x="74" y="30"/>
                      <a:pt x="74" y="30"/>
                      <a:pt x="74" y="30"/>
                    </a:cubicBezTo>
                    <a:cubicBezTo>
                      <a:pt x="54" y="11"/>
                      <a:pt x="33" y="0"/>
                      <a:pt x="20" y="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117"/>
                <a:endParaRPr lang="zh-CN" altLang="en-US" sz="1400">
                  <a:solidFill>
                    <a:prstClr val="black"/>
                  </a:solidFill>
                  <a:ea typeface="微软雅黑" panose="020B0503020204020204" pitchFamily="34" charset="-122"/>
                </a:endParaRPr>
              </a:p>
            </p:txBody>
          </p:sp>
          <p:sp>
            <p:nvSpPr>
              <p:cNvPr id="44" name="Freeform 18">
                <a:extLst>
                  <a:ext uri="{FF2B5EF4-FFF2-40B4-BE49-F238E27FC236}">
                    <a16:creationId xmlns:a16="http://schemas.microsoft.com/office/drawing/2014/main" id="{B7EEF518-424E-4EB0-849C-05FDBBE11FB9}"/>
                  </a:ext>
                </a:extLst>
              </p:cNvPr>
              <p:cNvSpPr>
                <a:spLocks/>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117"/>
                <a:endParaRPr lang="zh-CN" altLang="en-US" sz="1400">
                  <a:solidFill>
                    <a:prstClr val="black"/>
                  </a:solidFill>
                  <a:ea typeface="微软雅黑" panose="020B0503020204020204" pitchFamily="34" charset="-122"/>
                </a:endParaRPr>
              </a:p>
            </p:txBody>
          </p:sp>
          <p:sp>
            <p:nvSpPr>
              <p:cNvPr id="45" name="Freeform 19">
                <a:extLst>
                  <a:ext uri="{FF2B5EF4-FFF2-40B4-BE49-F238E27FC236}">
                    <a16:creationId xmlns:a16="http://schemas.microsoft.com/office/drawing/2014/main" id="{754F6EFB-F99F-4D6E-818E-9C9ED72814EC}"/>
                  </a:ext>
                </a:extLst>
              </p:cNvPr>
              <p:cNvSpPr>
                <a:spLocks/>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117"/>
                <a:endParaRPr lang="zh-CN" altLang="en-US" sz="1400">
                  <a:solidFill>
                    <a:prstClr val="black"/>
                  </a:solidFill>
                  <a:ea typeface="微软雅黑" panose="020B0503020204020204" pitchFamily="34" charset="-122"/>
                </a:endParaRPr>
              </a:p>
            </p:txBody>
          </p:sp>
          <p:sp>
            <p:nvSpPr>
              <p:cNvPr id="46" name="Freeform 20">
                <a:extLst>
                  <a:ext uri="{FF2B5EF4-FFF2-40B4-BE49-F238E27FC236}">
                    <a16:creationId xmlns:a16="http://schemas.microsoft.com/office/drawing/2014/main" id="{AC56554F-43CF-48A8-B06B-1B0D0F9259FC}"/>
                  </a:ext>
                </a:extLst>
              </p:cNvPr>
              <p:cNvSpPr>
                <a:spLocks/>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117"/>
                <a:endParaRPr lang="zh-CN" altLang="en-US" sz="1400">
                  <a:solidFill>
                    <a:prstClr val="black"/>
                  </a:solidFill>
                  <a:ea typeface="微软雅黑" panose="020B0503020204020204" pitchFamily="34" charset="-122"/>
                </a:endParaRPr>
              </a:p>
            </p:txBody>
          </p:sp>
          <p:sp>
            <p:nvSpPr>
              <p:cNvPr id="47" name="Freeform 21">
                <a:extLst>
                  <a:ext uri="{FF2B5EF4-FFF2-40B4-BE49-F238E27FC236}">
                    <a16:creationId xmlns:a16="http://schemas.microsoft.com/office/drawing/2014/main" id="{E53D2C95-D9F4-4287-ADAC-065A98100795}"/>
                  </a:ext>
                </a:extLst>
              </p:cNvPr>
              <p:cNvSpPr>
                <a:spLocks/>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117"/>
                <a:endParaRPr lang="zh-CN" altLang="en-US" sz="1400">
                  <a:solidFill>
                    <a:prstClr val="black"/>
                  </a:solidFill>
                  <a:ea typeface="微软雅黑" panose="020B0503020204020204" pitchFamily="34" charset="-122"/>
                </a:endParaRPr>
              </a:p>
            </p:txBody>
          </p:sp>
          <p:sp>
            <p:nvSpPr>
              <p:cNvPr id="48" name="Freeform 22">
                <a:extLst>
                  <a:ext uri="{FF2B5EF4-FFF2-40B4-BE49-F238E27FC236}">
                    <a16:creationId xmlns:a16="http://schemas.microsoft.com/office/drawing/2014/main" id="{BF6BCC4C-A7E3-44F3-A950-8FD7B060CEF3}"/>
                  </a:ext>
                </a:extLst>
              </p:cNvPr>
              <p:cNvSpPr>
                <a:spLocks/>
              </p:cNvSpPr>
              <p:nvPr/>
            </p:nvSpPr>
            <p:spPr bwMode="auto">
              <a:xfrm>
                <a:off x="4987925" y="1235075"/>
                <a:ext cx="166688" cy="147638"/>
              </a:xfrm>
              <a:custGeom>
                <a:avLst/>
                <a:gdLst>
                  <a:gd name="T0" fmla="*/ 8 w 44"/>
                  <a:gd name="T1" fmla="*/ 0 h 39"/>
                  <a:gd name="T2" fmla="*/ 4 w 44"/>
                  <a:gd name="T3" fmla="*/ 1 h 39"/>
                  <a:gd name="T4" fmla="*/ 15 w 44"/>
                  <a:gd name="T5" fmla="*/ 26 h 39"/>
                  <a:gd name="T6" fmla="*/ 37 w 44"/>
                  <a:gd name="T7" fmla="*/ 39 h 39"/>
                  <a:gd name="T8" fmla="*/ 41 w 44"/>
                  <a:gd name="T9" fmla="*/ 37 h 39"/>
                  <a:gd name="T10" fmla="*/ 35 w 44"/>
                  <a:gd name="T11" fmla="*/ 19 h 39"/>
                  <a:gd name="T12" fmla="*/ 25 w 44"/>
                  <a:gd name="T13" fmla="*/ 22 h 39"/>
                  <a:gd name="T14" fmla="*/ 20 w 44"/>
                  <a:gd name="T15" fmla="*/ 17 h 39"/>
                  <a:gd name="T16" fmla="*/ 23 w 44"/>
                  <a:gd name="T17" fmla="*/ 7 h 39"/>
                  <a:gd name="T18" fmla="*/ 8 w 44"/>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9">
                    <a:moveTo>
                      <a:pt x="8" y="0"/>
                    </a:moveTo>
                    <a:cubicBezTo>
                      <a:pt x="6" y="0"/>
                      <a:pt x="5" y="0"/>
                      <a:pt x="4" y="1"/>
                    </a:cubicBezTo>
                    <a:cubicBezTo>
                      <a:pt x="0" y="5"/>
                      <a:pt x="5" y="16"/>
                      <a:pt x="15" y="26"/>
                    </a:cubicBezTo>
                    <a:cubicBezTo>
                      <a:pt x="23" y="34"/>
                      <a:pt x="32" y="39"/>
                      <a:pt x="37" y="39"/>
                    </a:cubicBezTo>
                    <a:cubicBezTo>
                      <a:pt x="38" y="39"/>
                      <a:pt x="40" y="38"/>
                      <a:pt x="41" y="37"/>
                    </a:cubicBezTo>
                    <a:cubicBezTo>
                      <a:pt x="44" y="34"/>
                      <a:pt x="41" y="27"/>
                      <a:pt x="35" y="19"/>
                    </a:cubicBezTo>
                    <a:cubicBezTo>
                      <a:pt x="25" y="22"/>
                      <a:pt x="25" y="22"/>
                      <a:pt x="25" y="22"/>
                    </a:cubicBezTo>
                    <a:cubicBezTo>
                      <a:pt x="20" y="17"/>
                      <a:pt x="20" y="17"/>
                      <a:pt x="20" y="17"/>
                    </a:cubicBezTo>
                    <a:cubicBezTo>
                      <a:pt x="23" y="7"/>
                      <a:pt x="23" y="7"/>
                      <a:pt x="23" y="7"/>
                    </a:cubicBezTo>
                    <a:cubicBezTo>
                      <a:pt x="17" y="2"/>
                      <a:pt x="11" y="0"/>
                      <a:pt x="8" y="0"/>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117"/>
                <a:endParaRPr lang="zh-CN" altLang="en-US" sz="1400">
                  <a:solidFill>
                    <a:prstClr val="black"/>
                  </a:solidFill>
                  <a:ea typeface="微软雅黑" panose="020B0503020204020204" pitchFamily="34" charset="-122"/>
                </a:endParaRPr>
              </a:p>
            </p:txBody>
          </p:sp>
          <p:sp>
            <p:nvSpPr>
              <p:cNvPr id="49" name="Freeform 23">
                <a:extLst>
                  <a:ext uri="{FF2B5EF4-FFF2-40B4-BE49-F238E27FC236}">
                    <a16:creationId xmlns:a16="http://schemas.microsoft.com/office/drawing/2014/main" id="{56706E3B-47BE-482D-AB12-A541BF63CC51}"/>
                  </a:ext>
                </a:extLst>
              </p:cNvPr>
              <p:cNvSpPr>
                <a:spLocks/>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117"/>
                <a:endParaRPr lang="zh-CN" altLang="en-US" sz="1400">
                  <a:solidFill>
                    <a:prstClr val="black"/>
                  </a:solidFill>
                  <a:ea typeface="微软雅黑" panose="020B0503020204020204" pitchFamily="34" charset="-122"/>
                </a:endParaRPr>
              </a:p>
            </p:txBody>
          </p:sp>
          <p:sp>
            <p:nvSpPr>
              <p:cNvPr id="50" name="Freeform 24">
                <a:extLst>
                  <a:ext uri="{FF2B5EF4-FFF2-40B4-BE49-F238E27FC236}">
                    <a16:creationId xmlns:a16="http://schemas.microsoft.com/office/drawing/2014/main" id="{4F1DBF90-7BB2-4BB7-B015-9F5F73FA686E}"/>
                  </a:ext>
                </a:extLst>
              </p:cNvPr>
              <p:cNvSpPr>
                <a:spLocks/>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117"/>
                <a:endParaRPr lang="zh-CN" altLang="en-US" sz="1400">
                  <a:solidFill>
                    <a:prstClr val="black"/>
                  </a:solidFill>
                  <a:ea typeface="微软雅黑" panose="020B0503020204020204" pitchFamily="34" charset="-122"/>
                </a:endParaRPr>
              </a:p>
            </p:txBody>
          </p:sp>
        </p:grpSp>
      </p:grpSp>
    </p:spTree>
    <p:custDataLst>
      <p:tags r:id="rId1"/>
    </p:custDataLst>
    <p:extLst>
      <p:ext uri="{BB962C8B-B14F-4D97-AF65-F5344CB8AC3E}">
        <p14:creationId xmlns:p14="http://schemas.microsoft.com/office/powerpoint/2010/main" val="6886538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 fill="hold"/>
                                        <p:tgtEl>
                                          <p:spTgt spid="38"/>
                                        </p:tgtEl>
                                        <p:attrNameLst>
                                          <p:attrName>ppt_w</p:attrName>
                                        </p:attrNameLst>
                                      </p:cBhvr>
                                      <p:tavLst>
                                        <p:tav tm="0">
                                          <p:val>
                                            <p:fltVal val="0"/>
                                          </p:val>
                                        </p:tav>
                                        <p:tav tm="100000">
                                          <p:val>
                                            <p:strVal val="#ppt_w"/>
                                          </p:val>
                                        </p:tav>
                                      </p:tavLst>
                                    </p:anim>
                                    <p:anim calcmode="lin" valueType="num">
                                      <p:cBhvr>
                                        <p:cTn id="8" dur="100" fill="hold"/>
                                        <p:tgtEl>
                                          <p:spTgt spid="38"/>
                                        </p:tgtEl>
                                        <p:attrNameLst>
                                          <p:attrName>ppt_h</p:attrName>
                                        </p:attrNameLst>
                                      </p:cBhvr>
                                      <p:tavLst>
                                        <p:tav tm="0">
                                          <p:val>
                                            <p:fltVal val="0"/>
                                          </p:val>
                                        </p:tav>
                                        <p:tav tm="100000">
                                          <p:val>
                                            <p:strVal val="#ppt_h"/>
                                          </p:val>
                                        </p:tav>
                                      </p:tavLst>
                                    </p:anim>
                                    <p:animEffect transition="in" filter="fade">
                                      <p:cBhvr>
                                        <p:cTn id="9" dur="100"/>
                                        <p:tgtEl>
                                          <p:spTgt spid="38"/>
                                        </p:tgtEl>
                                      </p:cBhvr>
                                    </p:animEffect>
                                  </p:childTnLst>
                                </p:cTn>
                              </p:par>
                            </p:childTnLst>
                          </p:cTn>
                        </p:par>
                        <p:par>
                          <p:cTn id="10" fill="hold">
                            <p:stCondLst>
                              <p:cond delay="100"/>
                            </p:stCondLst>
                            <p:childTnLst>
                              <p:par>
                                <p:cTn id="11" presetID="2" presetClass="entr" presetSubtype="2" accel="50000" decel="5000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1000" fill="hold"/>
                                        <p:tgtEl>
                                          <p:spTgt spid="25"/>
                                        </p:tgtEl>
                                        <p:attrNameLst>
                                          <p:attrName>ppt_x</p:attrName>
                                        </p:attrNameLst>
                                      </p:cBhvr>
                                      <p:tavLst>
                                        <p:tav tm="0">
                                          <p:val>
                                            <p:strVal val="1+#ppt_w/2"/>
                                          </p:val>
                                        </p:tav>
                                        <p:tav tm="100000">
                                          <p:val>
                                            <p:strVal val="#ppt_x"/>
                                          </p:val>
                                        </p:tav>
                                      </p:tavLst>
                                    </p:anim>
                                    <p:anim calcmode="lin" valueType="num">
                                      <p:cBhvr additive="base">
                                        <p:cTn id="14" dur="1000" fill="hold"/>
                                        <p:tgtEl>
                                          <p:spTgt spid="25"/>
                                        </p:tgtEl>
                                        <p:attrNameLst>
                                          <p:attrName>ppt_y</p:attrName>
                                        </p:attrNameLst>
                                      </p:cBhvr>
                                      <p:tavLst>
                                        <p:tav tm="0">
                                          <p:val>
                                            <p:strVal val="#ppt_y"/>
                                          </p:val>
                                        </p:tav>
                                        <p:tav tm="100000">
                                          <p:val>
                                            <p:strVal val="#ppt_y"/>
                                          </p:val>
                                        </p:tav>
                                      </p:tavLst>
                                    </p:anim>
                                  </p:childTnLst>
                                </p:cTn>
                              </p:par>
                              <p:par>
                                <p:cTn id="15" presetID="6" presetClass="emph" presetSubtype="0" fill="hold" nodeType="withEffect">
                                  <p:stCondLst>
                                    <p:cond delay="100"/>
                                  </p:stCondLst>
                                  <p:childTnLst>
                                    <p:animScale>
                                      <p:cBhvr>
                                        <p:cTn id="16" dur="100" fill="hold"/>
                                        <p:tgtEl>
                                          <p:spTgt spid="38"/>
                                        </p:tgtEl>
                                      </p:cBhvr>
                                      <p:by x="110000" y="110000"/>
                                    </p:animScale>
                                  </p:childTnLst>
                                </p:cTn>
                              </p:par>
                              <p:par>
                                <p:cTn id="17" presetID="6" presetClass="emph" presetSubtype="0" fill="hold" nodeType="withEffect">
                                  <p:stCondLst>
                                    <p:cond delay="200"/>
                                  </p:stCondLst>
                                  <p:childTnLst>
                                    <p:animScale>
                                      <p:cBhvr>
                                        <p:cTn id="18" dur="200" fill="hold"/>
                                        <p:tgtEl>
                                          <p:spTgt spid="38"/>
                                        </p:tgtEl>
                                      </p:cBhvr>
                                      <p:by x="90000" y="90000"/>
                                    </p:animScale>
                                  </p:childTnLst>
                                </p:cTn>
                              </p:par>
                              <p:par>
                                <p:cTn id="19" presetID="6" presetClass="emph" presetSubtype="0" fill="hold" nodeType="withEffect">
                                  <p:stCondLst>
                                    <p:cond delay="400"/>
                                  </p:stCondLst>
                                  <p:childTnLst>
                                    <p:animScale>
                                      <p:cBhvr>
                                        <p:cTn id="20" dur="100" fill="hold"/>
                                        <p:tgtEl>
                                          <p:spTgt spid="38"/>
                                        </p:tgtEl>
                                      </p:cBhvr>
                                      <p:by x="105000" y="105000"/>
                                    </p:animScale>
                                  </p:childTnLst>
                                </p:cTn>
                              </p:par>
                              <p:par>
                                <p:cTn id="21" presetID="6" presetClass="emph" presetSubtype="0" fill="hold" nodeType="withEffect">
                                  <p:stCondLst>
                                    <p:cond delay="500"/>
                                  </p:stCondLst>
                                  <p:childTnLst>
                                    <p:animScale>
                                      <p:cBhvr>
                                        <p:cTn id="22" dur="200" fill="hold"/>
                                        <p:tgtEl>
                                          <p:spTgt spid="38"/>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408205" y="1115410"/>
            <a:ext cx="8202459" cy="369332"/>
          </a:xfrm>
          <a:prstGeom prst="rect">
            <a:avLst/>
          </a:prstGeom>
          <a:noFill/>
        </p:spPr>
        <p:txBody>
          <a:bodyPr wrap="square" rtlCol="0">
            <a:spAutoFit/>
          </a:bodyPr>
          <a:lstStyle/>
          <a:p>
            <a:r>
              <a:rPr lang="en-US" altLang="zh-CN" b="1" dirty="0">
                <a:solidFill>
                  <a:schemeClr val="tx1">
                    <a:lumMod val="75000"/>
                    <a:lumOff val="25000"/>
                  </a:schemeClr>
                </a:solidFill>
                <a:latin typeface="+mn-ea"/>
              </a:rPr>
              <a:t>2. </a:t>
            </a:r>
            <a:r>
              <a:rPr lang="zh-CN" altLang="en-US" b="1" dirty="0">
                <a:solidFill>
                  <a:schemeClr val="tx1">
                    <a:lumMod val="75000"/>
                    <a:lumOff val="25000"/>
                  </a:schemeClr>
                </a:solidFill>
                <a:latin typeface="+mn-ea"/>
              </a:rPr>
              <a:t>不同的质量观将会影响人们对课程标准的认识</a:t>
            </a:r>
            <a:endParaRPr lang="en-US" altLang="zh-CN" b="1" dirty="0">
              <a:solidFill>
                <a:schemeClr val="tx1">
                  <a:lumMod val="75000"/>
                  <a:lumOff val="25000"/>
                </a:schemeClr>
              </a:solidFill>
              <a:latin typeface="+mn-ea"/>
            </a:endParaRPr>
          </a:p>
        </p:txBody>
      </p:sp>
      <p:graphicFrame>
        <p:nvGraphicFramePr>
          <p:cNvPr id="2" name="图示 1">
            <a:extLst>
              <a:ext uri="{FF2B5EF4-FFF2-40B4-BE49-F238E27FC236}">
                <a16:creationId xmlns:a16="http://schemas.microsoft.com/office/drawing/2014/main" id="{F00D702A-3FEE-4C7A-814D-0BD7F01C3D24}"/>
              </a:ext>
            </a:extLst>
          </p:cNvPr>
          <p:cNvGraphicFramePr/>
          <p:nvPr>
            <p:extLst>
              <p:ext uri="{D42A27DB-BD31-4B8C-83A1-F6EECF244321}">
                <p14:modId xmlns:p14="http://schemas.microsoft.com/office/powerpoint/2010/main" val="1081178409"/>
              </p:ext>
            </p:extLst>
          </p:nvPr>
        </p:nvGraphicFramePr>
        <p:xfrm>
          <a:off x="0" y="2247144"/>
          <a:ext cx="4345858" cy="39075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矩形 24">
            <a:extLst>
              <a:ext uri="{FF2B5EF4-FFF2-40B4-BE49-F238E27FC236}">
                <a16:creationId xmlns:a16="http://schemas.microsoft.com/office/drawing/2014/main" id="{EB36F78D-67A3-4E35-9924-1E0E3DBFCEC7}"/>
              </a:ext>
            </a:extLst>
          </p:cNvPr>
          <p:cNvSpPr/>
          <p:nvPr/>
        </p:nvSpPr>
        <p:spPr>
          <a:xfrm rot="10800000" flipV="1">
            <a:off x="4345858" y="2400706"/>
            <a:ext cx="4695223" cy="3498394"/>
          </a:xfrm>
          <a:prstGeom prst="rect">
            <a:avLst/>
          </a:prstGeom>
        </p:spPr>
        <p:txBody>
          <a:bodyPr wrap="square">
            <a:spAutoFit/>
          </a:bodyPr>
          <a:lstStyle/>
          <a:p>
            <a:pPr marL="285750" indent="-285750" algn="just">
              <a:lnSpc>
                <a:spcPct val="150000"/>
              </a:lnSpc>
              <a:spcBef>
                <a:spcPts val="200"/>
              </a:spcBef>
              <a:spcAft>
                <a:spcPts val="200"/>
              </a:spcAft>
              <a:buFont typeface="Wingdings" panose="05000000000000000000" pitchFamily="2" charset="2"/>
              <a:buChar char="l"/>
            </a:pPr>
            <a:r>
              <a:rPr lang="zh-CN" altLang="en-US" sz="1200" b="1" dirty="0">
                <a:solidFill>
                  <a:srgbClr val="296597"/>
                </a:solidFill>
                <a:latin typeface="+mn-ea"/>
              </a:rPr>
              <a:t>目标性质量观</a:t>
            </a:r>
            <a:r>
              <a:rPr lang="en-US" altLang="zh-CN" sz="1200" dirty="0">
                <a:latin typeface="+mn-ea"/>
              </a:rPr>
              <a:t>: </a:t>
            </a:r>
            <a:r>
              <a:rPr lang="zh-CN" altLang="en-US" sz="1200" dirty="0">
                <a:latin typeface="+mn-ea"/>
              </a:rPr>
              <a:t>在线课程达到预期培养目标的程度</a:t>
            </a:r>
            <a:endParaRPr lang="en-US" altLang="zh-CN" sz="1200" dirty="0">
              <a:latin typeface="+mn-ea"/>
            </a:endParaRPr>
          </a:p>
          <a:p>
            <a:pPr marL="285750" indent="-285750" algn="just">
              <a:lnSpc>
                <a:spcPct val="150000"/>
              </a:lnSpc>
              <a:spcBef>
                <a:spcPts val="200"/>
              </a:spcBef>
              <a:spcAft>
                <a:spcPts val="200"/>
              </a:spcAft>
              <a:buFont typeface="Wingdings" panose="05000000000000000000" pitchFamily="2" charset="2"/>
              <a:buChar char="l"/>
            </a:pPr>
            <a:r>
              <a:rPr lang="zh-CN" altLang="zh-CN" sz="1200" b="1" dirty="0">
                <a:solidFill>
                  <a:srgbClr val="296597"/>
                </a:solidFill>
                <a:latin typeface="+mn-ea"/>
              </a:rPr>
              <a:t>增值性质量观</a:t>
            </a:r>
            <a:r>
              <a:rPr lang="en-US" altLang="zh-CN" sz="1200" dirty="0">
                <a:latin typeface="+mn-ea"/>
              </a:rPr>
              <a:t>: </a:t>
            </a:r>
            <a:r>
              <a:rPr lang="zh-CN" altLang="en-US" sz="1200" dirty="0">
                <a:latin typeface="+mn-ea"/>
              </a:rPr>
              <a:t>在线课程促进学生才智发展和价值增值的程度</a:t>
            </a:r>
            <a:endParaRPr lang="en-US" altLang="zh-CN" sz="1200" dirty="0">
              <a:latin typeface="+mn-ea"/>
            </a:endParaRPr>
          </a:p>
          <a:p>
            <a:pPr marL="285750" indent="-285750" algn="just">
              <a:lnSpc>
                <a:spcPct val="150000"/>
              </a:lnSpc>
              <a:spcBef>
                <a:spcPts val="200"/>
              </a:spcBef>
              <a:spcAft>
                <a:spcPts val="200"/>
              </a:spcAft>
              <a:buFont typeface="Wingdings" panose="05000000000000000000" pitchFamily="2" charset="2"/>
              <a:buChar char="l"/>
            </a:pPr>
            <a:r>
              <a:rPr lang="zh-CN" altLang="zh-CN" sz="1200" b="1" dirty="0">
                <a:solidFill>
                  <a:srgbClr val="296597"/>
                </a:solidFill>
                <a:latin typeface="+mn-ea"/>
              </a:rPr>
              <a:t>服务质量观</a:t>
            </a:r>
            <a:r>
              <a:rPr lang="en-US" altLang="zh-CN" sz="1200" dirty="0">
                <a:latin typeface="+mn-ea"/>
              </a:rPr>
              <a:t>: </a:t>
            </a:r>
            <a:r>
              <a:rPr lang="zh-CN" altLang="en-US" sz="1200" dirty="0">
                <a:latin typeface="+mn-ea"/>
              </a:rPr>
              <a:t>在线课程的基本产出就是服务，应该从服务过程和服务效能两个方面考察其质量。</a:t>
            </a:r>
            <a:endParaRPr lang="en-US" altLang="zh-CN" sz="1200" dirty="0">
              <a:latin typeface="+mn-ea"/>
            </a:endParaRPr>
          </a:p>
          <a:p>
            <a:pPr marL="285750" indent="-285750" algn="just">
              <a:lnSpc>
                <a:spcPct val="150000"/>
              </a:lnSpc>
              <a:spcBef>
                <a:spcPts val="200"/>
              </a:spcBef>
              <a:spcAft>
                <a:spcPts val="200"/>
              </a:spcAft>
              <a:buFont typeface="Wingdings" panose="05000000000000000000" pitchFamily="2" charset="2"/>
              <a:buChar char="l"/>
            </a:pPr>
            <a:r>
              <a:rPr lang="zh-CN" altLang="zh-CN" sz="1200" b="1" dirty="0">
                <a:solidFill>
                  <a:srgbClr val="296597"/>
                </a:solidFill>
                <a:latin typeface="+mn-ea"/>
              </a:rPr>
              <a:t>市场化质量观</a:t>
            </a:r>
            <a:r>
              <a:rPr lang="en-US" altLang="zh-CN" sz="1200" dirty="0">
                <a:latin typeface="+mn-ea"/>
              </a:rPr>
              <a:t>: </a:t>
            </a:r>
            <a:r>
              <a:rPr lang="zh-CN" altLang="en-US" sz="1200" dirty="0">
                <a:latin typeface="+mn-ea"/>
              </a:rPr>
              <a:t>课程能</a:t>
            </a:r>
            <a:r>
              <a:rPr lang="zh-CN" altLang="zh-CN" sz="1200" dirty="0">
                <a:latin typeface="+mn-ea"/>
              </a:rPr>
              <a:t>满足社会或市场需求</a:t>
            </a:r>
            <a:r>
              <a:rPr lang="zh-CN" altLang="en-US" sz="1200" dirty="0">
                <a:latin typeface="+mn-ea"/>
              </a:rPr>
              <a:t>。</a:t>
            </a:r>
            <a:endParaRPr lang="en-US" altLang="zh-CN" sz="1200" dirty="0">
              <a:latin typeface="+mn-ea"/>
            </a:endParaRPr>
          </a:p>
          <a:p>
            <a:pPr marL="285750" indent="-285750" algn="just">
              <a:lnSpc>
                <a:spcPct val="150000"/>
              </a:lnSpc>
              <a:spcBef>
                <a:spcPts val="200"/>
              </a:spcBef>
              <a:spcAft>
                <a:spcPts val="200"/>
              </a:spcAft>
              <a:buFont typeface="Wingdings" panose="05000000000000000000" pitchFamily="2" charset="2"/>
              <a:buChar char="l"/>
            </a:pPr>
            <a:r>
              <a:rPr lang="zh-CN" altLang="zh-CN" sz="1200" b="1" dirty="0">
                <a:solidFill>
                  <a:srgbClr val="296597"/>
                </a:solidFill>
                <a:latin typeface="+mn-ea"/>
              </a:rPr>
              <a:t>标准型质量观</a:t>
            </a:r>
            <a:r>
              <a:rPr lang="en-US" altLang="zh-CN" sz="1200" dirty="0">
                <a:latin typeface="+mn-ea"/>
              </a:rPr>
              <a:t>: </a:t>
            </a:r>
            <a:r>
              <a:rPr lang="zh-CN" altLang="en-US" sz="1200" dirty="0">
                <a:latin typeface="+mn-ea"/>
              </a:rPr>
              <a:t>课程</a:t>
            </a:r>
            <a:r>
              <a:rPr lang="zh-CN" altLang="zh-CN" sz="1200" dirty="0">
                <a:latin typeface="+mn-ea"/>
              </a:rPr>
              <a:t>服务过程达到标准</a:t>
            </a:r>
            <a:r>
              <a:rPr lang="zh-CN" altLang="en-US" sz="1200" dirty="0">
                <a:latin typeface="+mn-ea"/>
              </a:rPr>
              <a:t>的程度。</a:t>
            </a:r>
            <a:endParaRPr lang="en-US" altLang="zh-CN" sz="1200" dirty="0">
              <a:latin typeface="+mn-ea"/>
            </a:endParaRPr>
          </a:p>
          <a:p>
            <a:pPr marL="285750" indent="-285750" algn="just">
              <a:lnSpc>
                <a:spcPct val="150000"/>
              </a:lnSpc>
              <a:spcBef>
                <a:spcPts val="200"/>
              </a:spcBef>
              <a:spcAft>
                <a:spcPts val="200"/>
              </a:spcAft>
              <a:buFont typeface="Wingdings" panose="05000000000000000000" pitchFamily="2" charset="2"/>
              <a:buChar char="l"/>
            </a:pPr>
            <a:r>
              <a:rPr lang="zh-CN" altLang="zh-CN" sz="1200" b="1" dirty="0">
                <a:solidFill>
                  <a:srgbClr val="296597"/>
                </a:solidFill>
                <a:latin typeface="+mn-ea"/>
              </a:rPr>
              <a:t>全面发展质量观</a:t>
            </a:r>
            <a:r>
              <a:rPr lang="en-US" altLang="zh-CN" sz="1200" dirty="0">
                <a:latin typeface="+mn-ea"/>
              </a:rPr>
              <a:t>: </a:t>
            </a:r>
            <a:r>
              <a:rPr lang="zh-CN" altLang="en-US" sz="1200" dirty="0">
                <a:latin typeface="+mn-ea"/>
              </a:rPr>
              <a:t>课程</a:t>
            </a:r>
            <a:r>
              <a:rPr lang="zh-CN" altLang="zh-CN" sz="1200" dirty="0">
                <a:latin typeface="+mn-ea"/>
              </a:rPr>
              <a:t>能够满足多元主体的需求，实现过程质量与需求质量的有机结合</a:t>
            </a:r>
            <a:r>
              <a:rPr lang="zh-CN" altLang="en-US" sz="1200" dirty="0">
                <a:latin typeface="+mn-ea"/>
              </a:rPr>
              <a:t>。</a:t>
            </a:r>
            <a:endParaRPr lang="en-US" altLang="zh-CN" sz="1200" dirty="0">
              <a:latin typeface="+mn-ea"/>
            </a:endParaRPr>
          </a:p>
          <a:p>
            <a:pPr marL="285750" indent="-285750" algn="just">
              <a:lnSpc>
                <a:spcPct val="150000"/>
              </a:lnSpc>
              <a:spcBef>
                <a:spcPts val="200"/>
              </a:spcBef>
              <a:spcAft>
                <a:spcPts val="200"/>
              </a:spcAft>
              <a:buFont typeface="Wingdings" panose="05000000000000000000" pitchFamily="2" charset="2"/>
              <a:buChar char="l"/>
            </a:pPr>
            <a:r>
              <a:rPr lang="zh-CN" altLang="zh-CN" sz="1200" b="1" dirty="0">
                <a:solidFill>
                  <a:srgbClr val="296597"/>
                </a:solidFill>
                <a:latin typeface="+mn-ea"/>
              </a:rPr>
              <a:t>系统性质量观</a:t>
            </a:r>
            <a:r>
              <a:rPr lang="en-US" altLang="zh-CN" sz="1200" dirty="0">
                <a:latin typeface="+mn-ea"/>
              </a:rPr>
              <a:t>: </a:t>
            </a:r>
            <a:r>
              <a:rPr lang="zh-CN" altLang="en-US" sz="1200" dirty="0">
                <a:latin typeface="+mn-ea"/>
              </a:rPr>
              <a:t>课程质量体现在课程系统各要素、各层次协调统一以达成相应育人目标的程度。</a:t>
            </a:r>
            <a:endParaRPr lang="en-US" altLang="zh-CN" sz="1200" dirty="0">
              <a:latin typeface="+mn-ea"/>
            </a:endParaRPr>
          </a:p>
          <a:p>
            <a:pPr marL="285750" indent="-285750" algn="just">
              <a:lnSpc>
                <a:spcPct val="150000"/>
              </a:lnSpc>
              <a:spcBef>
                <a:spcPts val="200"/>
              </a:spcBef>
              <a:spcAft>
                <a:spcPts val="200"/>
              </a:spcAft>
              <a:buFont typeface="Wingdings" panose="05000000000000000000" pitchFamily="2" charset="2"/>
              <a:buChar char="l"/>
            </a:pPr>
            <a:r>
              <a:rPr lang="zh-CN" altLang="zh-CN" sz="1200" b="1" dirty="0">
                <a:solidFill>
                  <a:srgbClr val="296597"/>
                </a:solidFill>
                <a:latin typeface="+mn-ea"/>
              </a:rPr>
              <a:t>同一性质量观</a:t>
            </a:r>
            <a:r>
              <a:rPr lang="en-US" altLang="zh-CN" sz="1200" dirty="0">
                <a:latin typeface="+mn-ea"/>
              </a:rPr>
              <a:t>: </a:t>
            </a:r>
            <a:r>
              <a:rPr lang="zh-CN" altLang="en-US" sz="1200" dirty="0">
                <a:latin typeface="+mn-ea"/>
              </a:rPr>
              <a:t>认为</a:t>
            </a:r>
            <a:r>
              <a:rPr lang="zh-CN" altLang="zh-CN" sz="1200" dirty="0">
                <a:latin typeface="+mn-ea"/>
              </a:rPr>
              <a:t>远程教育与传统教育应该具有相同质量标准</a:t>
            </a:r>
            <a:r>
              <a:rPr lang="zh-CN" altLang="en-US" sz="1200" dirty="0">
                <a:latin typeface="+mn-ea"/>
              </a:rPr>
              <a:t>。</a:t>
            </a:r>
            <a:endParaRPr lang="zh-CN" altLang="zh-CN" sz="1200" dirty="0">
              <a:latin typeface="+mn-ea"/>
            </a:endParaRPr>
          </a:p>
        </p:txBody>
      </p:sp>
      <p:sp>
        <p:nvSpPr>
          <p:cNvPr id="7" name="矩形 6">
            <a:extLst>
              <a:ext uri="{FF2B5EF4-FFF2-40B4-BE49-F238E27FC236}">
                <a16:creationId xmlns:a16="http://schemas.microsoft.com/office/drawing/2014/main" id="{9EBDF160-3E17-4A3A-97E4-ECF98F39F17A}"/>
              </a:ext>
            </a:extLst>
          </p:cNvPr>
          <p:cNvSpPr/>
          <p:nvPr/>
        </p:nvSpPr>
        <p:spPr>
          <a:xfrm>
            <a:off x="4843030" y="2016148"/>
            <a:ext cx="3954012" cy="307777"/>
          </a:xfrm>
          <a:prstGeom prst="rect">
            <a:avLst/>
          </a:prstGeom>
        </p:spPr>
        <p:txBody>
          <a:bodyPr wrap="square">
            <a:spAutoFit/>
          </a:bodyPr>
          <a:lstStyle/>
          <a:p>
            <a:r>
              <a:rPr lang="zh-CN" altLang="en-US" sz="1400" dirty="0">
                <a:solidFill>
                  <a:schemeClr val="accent1"/>
                </a:solidFill>
                <a:latin typeface="+mn-ea"/>
              </a:rPr>
              <a:t>在线课程不同价值主体可能会持有不同的质量观</a:t>
            </a:r>
          </a:p>
        </p:txBody>
      </p:sp>
    </p:spTree>
    <p:custDataLst>
      <p:tags r:id="rId1"/>
    </p:custDataLst>
    <p:extLst>
      <p:ext uri="{BB962C8B-B14F-4D97-AF65-F5344CB8AC3E}">
        <p14:creationId xmlns:p14="http://schemas.microsoft.com/office/powerpoint/2010/main" val="36452164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408205" y="1115410"/>
            <a:ext cx="8202459" cy="369332"/>
          </a:xfrm>
          <a:prstGeom prst="rect">
            <a:avLst/>
          </a:prstGeom>
          <a:noFill/>
        </p:spPr>
        <p:txBody>
          <a:bodyPr wrap="square" rtlCol="0">
            <a:spAutoFit/>
          </a:bodyPr>
          <a:lstStyle/>
          <a:p>
            <a:r>
              <a:rPr lang="en-US" altLang="zh-CN" b="1" dirty="0">
                <a:solidFill>
                  <a:schemeClr val="tx1">
                    <a:lumMod val="75000"/>
                    <a:lumOff val="25000"/>
                  </a:schemeClr>
                </a:solidFill>
                <a:latin typeface="+mn-ea"/>
              </a:rPr>
              <a:t>3. </a:t>
            </a:r>
            <a:r>
              <a:rPr lang="ja-JP" altLang="en-US" b="1">
                <a:solidFill>
                  <a:schemeClr val="tx1">
                    <a:lumMod val="75000"/>
                    <a:lumOff val="25000"/>
                  </a:schemeClr>
                </a:solidFill>
                <a:latin typeface="+mn-ea"/>
              </a:rPr>
              <a:t>如何认识在线课程质量</a:t>
            </a:r>
            <a:endParaRPr lang="en-US" altLang="zh-CN" b="1" dirty="0">
              <a:solidFill>
                <a:schemeClr val="tx1">
                  <a:lumMod val="75000"/>
                  <a:lumOff val="25000"/>
                </a:schemeClr>
              </a:solidFill>
              <a:latin typeface="+mn-ea"/>
            </a:endParaRPr>
          </a:p>
        </p:txBody>
      </p:sp>
      <p:graphicFrame>
        <p:nvGraphicFramePr>
          <p:cNvPr id="3" name="Diagram 2">
            <a:extLst>
              <a:ext uri="{FF2B5EF4-FFF2-40B4-BE49-F238E27FC236}">
                <a16:creationId xmlns:a16="http://schemas.microsoft.com/office/drawing/2014/main" id="{EB7B1094-5755-8844-A9FB-1DFF63BA2423}"/>
              </a:ext>
            </a:extLst>
          </p:cNvPr>
          <p:cNvGraphicFramePr/>
          <p:nvPr>
            <p:extLst>
              <p:ext uri="{D42A27DB-BD31-4B8C-83A1-F6EECF244321}">
                <p14:modId xmlns:p14="http://schemas.microsoft.com/office/powerpoint/2010/main" val="1831220226"/>
              </p:ext>
            </p:extLst>
          </p:nvPr>
        </p:nvGraphicFramePr>
        <p:xfrm>
          <a:off x="408206" y="1814733"/>
          <a:ext cx="8202458" cy="45609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755868231"/>
      </p:ext>
    </p:extLst>
  </p:cSld>
  <p:clrMapOvr>
    <a:masterClrMapping/>
  </p:clrMapOvr>
  <p:transition spd="slow" advTm="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2771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22541" name="文本框 1"/>
          <p:cNvSpPr txBox="1">
            <a:spLocks noChangeArrowheads="1"/>
          </p:cNvSpPr>
          <p:nvPr/>
        </p:nvSpPr>
        <p:spPr bwMode="auto">
          <a:xfrm>
            <a:off x="103585" y="3385080"/>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微软雅黑" panose="020B0503020204020204" pitchFamily="34" charset="-122"/>
              </a:defRPr>
            </a:lvl1pPr>
            <a:lvl2pPr marL="742950" indent="-285750">
              <a:defRPr sz="1300">
                <a:solidFill>
                  <a:schemeClr val="tx1"/>
                </a:solidFill>
                <a:latin typeface="Nexa Light" panose="02000000000000000000" pitchFamily="50" charset="0"/>
                <a:ea typeface="微软雅黑" panose="020B0503020204020204" pitchFamily="34" charset="-122"/>
              </a:defRPr>
            </a:lvl2pPr>
            <a:lvl3pPr marL="1143000" indent="-228600">
              <a:defRPr sz="1300">
                <a:solidFill>
                  <a:schemeClr val="tx1"/>
                </a:solidFill>
                <a:latin typeface="Nexa Light" panose="02000000000000000000" pitchFamily="50" charset="0"/>
                <a:ea typeface="微软雅黑" panose="020B0503020204020204" pitchFamily="34" charset="-122"/>
              </a:defRPr>
            </a:lvl3pPr>
            <a:lvl4pPr marL="1600200" indent="-228600">
              <a:defRPr sz="1300">
                <a:solidFill>
                  <a:schemeClr val="tx1"/>
                </a:solidFill>
                <a:latin typeface="Nexa Light" panose="02000000000000000000" pitchFamily="50" charset="0"/>
                <a:ea typeface="微软雅黑" panose="020B0503020204020204" pitchFamily="34" charset="-122"/>
              </a:defRPr>
            </a:lvl4pPr>
            <a:lvl5pPr marL="2057400" indent="-228600">
              <a:defRPr sz="1300">
                <a:solidFill>
                  <a:schemeClr val="tx1"/>
                </a:solidFill>
                <a:latin typeface="Nexa Light" panose="02000000000000000000"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pitchFamily="34" charset="-122"/>
              </a:defRPr>
            </a:lvl9pPr>
          </a:lstStyle>
          <a:p>
            <a:pPr algn="ctr" eaLnBrk="1" fontAlgn="auto" hangingPunct="1">
              <a:spcBef>
                <a:spcPts val="0"/>
              </a:spcBef>
              <a:spcAft>
                <a:spcPts val="0"/>
              </a:spcAft>
              <a:defRPr/>
            </a:pPr>
            <a:r>
              <a:rPr lang="zh-CN" altLang="en-US" sz="2400" dirty="0">
                <a:solidFill>
                  <a:schemeClr val="bg1"/>
                </a:solidFill>
                <a:latin typeface="+mn-lt"/>
                <a:ea typeface="微软雅黑 Light" panose="020B0502040204020203" pitchFamily="34" charset="-122"/>
              </a:rPr>
              <a:t>目录 </a:t>
            </a:r>
            <a:r>
              <a:rPr lang="en-US" altLang="zh-CN" sz="2400" dirty="0">
                <a:solidFill>
                  <a:schemeClr val="bg1"/>
                </a:solidFill>
                <a:latin typeface="+mn-lt"/>
                <a:ea typeface="微软雅黑 Light" panose="020B0502040204020203" pitchFamily="34" charset="-122"/>
              </a:rPr>
              <a:t>/ </a:t>
            </a:r>
            <a:r>
              <a:rPr lang="en-US" altLang="zh-CN" sz="2000" dirty="0">
                <a:solidFill>
                  <a:schemeClr val="bg1"/>
                </a:solidFill>
                <a:latin typeface="+mn-lt"/>
                <a:ea typeface="微软雅黑 Light" panose="020B0502040204020203" pitchFamily="34" charset="-122"/>
              </a:rPr>
              <a:t>CONTENTS</a:t>
            </a:r>
            <a:endParaRPr lang="zh-CN" altLang="en-US" sz="2000" dirty="0">
              <a:solidFill>
                <a:schemeClr val="bg1"/>
              </a:solidFill>
              <a:latin typeface="+mn-lt"/>
              <a:ea typeface="微软雅黑 Light" panose="020B0502040204020203" pitchFamily="34" charset="-122"/>
            </a:endParaRPr>
          </a:p>
        </p:txBody>
      </p:sp>
      <p:pic>
        <p:nvPicPr>
          <p:cNvPr id="10244" name="图片 2" descr="C:\Users\Administrator\Desktop\logo\logo1.pnglogo1"/>
          <p:cNvPicPr>
            <a:picLocks noChangeAspect="1"/>
          </p:cNvPicPr>
          <p:nvPr/>
        </p:nvPicPr>
        <p:blipFill>
          <a:blip r:embed="rId4">
            <a:lum bright="70000" contrast="-70000"/>
          </a:blip>
          <a:srcRect/>
          <a:stretch>
            <a:fillRect/>
          </a:stretch>
        </p:blipFill>
        <p:spPr bwMode="auto">
          <a:xfrm>
            <a:off x="295275" y="2444486"/>
            <a:ext cx="2121694" cy="46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0" name="组合 25"/>
          <p:cNvGrpSpPr/>
          <p:nvPr/>
        </p:nvGrpSpPr>
        <p:grpSpPr bwMode="auto">
          <a:xfrm>
            <a:off x="4649890" y="2122061"/>
            <a:ext cx="359569" cy="360760"/>
            <a:chOff x="2558424" y="1401428"/>
            <a:chExt cx="1318727" cy="1318727"/>
          </a:xfrm>
        </p:grpSpPr>
        <p:sp>
          <p:nvSpPr>
            <p:cNvPr id="27" name="椭圆 26"/>
            <p:cNvSpPr/>
            <p:nvPr/>
          </p:nvSpPr>
          <p:spPr>
            <a:xfrm>
              <a:off x="2558424" y="1401428"/>
              <a:ext cx="1318727" cy="1318727"/>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10264" name="Freeform 11"/>
            <p:cNvSpPr/>
            <p:nvPr/>
          </p:nvSpPr>
          <p:spPr bwMode="auto">
            <a:xfrm>
              <a:off x="2724863" y="1762283"/>
              <a:ext cx="1083555" cy="597017"/>
            </a:xfrm>
            <a:custGeom>
              <a:avLst/>
              <a:gdLst>
                <a:gd name="T0" fmla="*/ 11105 w 683"/>
                <a:gd name="T1" fmla="*/ 187362 h 376"/>
                <a:gd name="T2" fmla="*/ 529878 w 683"/>
                <a:gd name="T3" fmla="*/ 1588 h 376"/>
                <a:gd name="T4" fmla="*/ 540983 w 683"/>
                <a:gd name="T5" fmla="*/ 1588 h 376"/>
                <a:gd name="T6" fmla="*/ 1070861 w 683"/>
                <a:gd name="T7" fmla="*/ 187362 h 376"/>
                <a:gd name="T8" fmla="*/ 1083553 w 683"/>
                <a:gd name="T9" fmla="*/ 204828 h 376"/>
                <a:gd name="T10" fmla="*/ 1070861 w 683"/>
                <a:gd name="T11" fmla="*/ 220706 h 376"/>
                <a:gd name="T12" fmla="*/ 890005 w 683"/>
                <a:gd name="T13" fmla="*/ 273104 h 376"/>
                <a:gd name="T14" fmla="*/ 536224 w 683"/>
                <a:gd name="T15" fmla="*/ 188950 h 376"/>
                <a:gd name="T16" fmla="*/ 520359 w 683"/>
                <a:gd name="T17" fmla="*/ 206415 h 376"/>
                <a:gd name="T18" fmla="*/ 536224 w 683"/>
                <a:gd name="T19" fmla="*/ 222294 h 376"/>
                <a:gd name="T20" fmla="*/ 864621 w 683"/>
                <a:gd name="T21" fmla="*/ 293745 h 376"/>
                <a:gd name="T22" fmla="*/ 864621 w 683"/>
                <a:gd name="T23" fmla="*/ 404892 h 376"/>
                <a:gd name="T24" fmla="*/ 864621 w 683"/>
                <a:gd name="T25" fmla="*/ 406480 h 376"/>
                <a:gd name="T26" fmla="*/ 534637 w 683"/>
                <a:gd name="T27" fmla="*/ 484282 h 376"/>
                <a:gd name="T28" fmla="*/ 206240 w 683"/>
                <a:gd name="T29" fmla="*/ 406480 h 376"/>
                <a:gd name="T30" fmla="*/ 206240 w 683"/>
                <a:gd name="T31" fmla="*/ 404892 h 376"/>
                <a:gd name="T32" fmla="*/ 206240 w 683"/>
                <a:gd name="T33" fmla="*/ 276279 h 376"/>
                <a:gd name="T34" fmla="*/ 112639 w 683"/>
                <a:gd name="T35" fmla="*/ 249286 h 376"/>
                <a:gd name="T36" fmla="*/ 112639 w 683"/>
                <a:gd name="T37" fmla="*/ 395365 h 376"/>
                <a:gd name="T38" fmla="*/ 145954 w 683"/>
                <a:gd name="T39" fmla="*/ 439824 h 376"/>
                <a:gd name="T40" fmla="*/ 118985 w 683"/>
                <a:gd name="T41" fmla="*/ 481107 h 376"/>
                <a:gd name="T42" fmla="*/ 130090 w 683"/>
                <a:gd name="T43" fmla="*/ 536680 h 376"/>
                <a:gd name="T44" fmla="*/ 44421 w 683"/>
                <a:gd name="T45" fmla="*/ 573200 h 376"/>
                <a:gd name="T46" fmla="*/ 61872 w 683"/>
                <a:gd name="T47" fmla="*/ 477931 h 376"/>
                <a:gd name="T48" fmla="*/ 41248 w 683"/>
                <a:gd name="T49" fmla="*/ 439824 h 376"/>
                <a:gd name="T50" fmla="*/ 72977 w 683"/>
                <a:gd name="T51" fmla="*/ 395365 h 376"/>
                <a:gd name="T52" fmla="*/ 72977 w 683"/>
                <a:gd name="T53" fmla="*/ 238172 h 376"/>
                <a:gd name="T54" fmla="*/ 12692 w 683"/>
                <a:gd name="T55" fmla="*/ 220706 h 376"/>
                <a:gd name="T56" fmla="*/ 0 w 683"/>
                <a:gd name="T57" fmla="*/ 204828 h 376"/>
                <a:gd name="T58" fmla="*/ 11105 w 683"/>
                <a:gd name="T59" fmla="*/ 187362 h 3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dirty="0"/>
            </a:p>
          </p:txBody>
        </p:sp>
      </p:grpSp>
      <p:grpSp>
        <p:nvGrpSpPr>
          <p:cNvPr id="10251" name="组合 29"/>
          <p:cNvGrpSpPr>
            <a:grpSpLocks noChangeAspect="1"/>
          </p:cNvGrpSpPr>
          <p:nvPr/>
        </p:nvGrpSpPr>
        <p:grpSpPr bwMode="auto">
          <a:xfrm>
            <a:off x="4666060" y="2703159"/>
            <a:ext cx="359569" cy="360759"/>
            <a:chOff x="1928879" y="1868939"/>
            <a:chExt cx="1129689" cy="1129689"/>
          </a:xfrm>
        </p:grpSpPr>
        <p:sp>
          <p:nvSpPr>
            <p:cNvPr id="31" name="椭圆 30"/>
            <p:cNvSpPr/>
            <p:nvPr/>
          </p:nvSpPr>
          <p:spPr>
            <a:xfrm>
              <a:off x="1928879" y="1868939"/>
              <a:ext cx="1129689" cy="11296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n w="0"/>
                <a:solidFill>
                  <a:schemeClr val="tx1"/>
                </a:solidFill>
                <a:effectLst>
                  <a:outerShdw blurRad="38100" dist="19050" dir="2700000" algn="tl" rotWithShape="0">
                    <a:schemeClr val="dk1">
                      <a:alpha val="40000"/>
                    </a:schemeClr>
                  </a:outerShdw>
                </a:effectLst>
              </a:endParaRPr>
            </a:p>
          </p:txBody>
        </p:sp>
        <p:sp>
          <p:nvSpPr>
            <p:cNvPr id="10262" name="Freeform 7"/>
            <p:cNvSpPr>
              <a:spLocks noEditPoints="1"/>
            </p:cNvSpPr>
            <p:nvPr/>
          </p:nvSpPr>
          <p:spPr bwMode="auto">
            <a:xfrm>
              <a:off x="2119073" y="2029687"/>
              <a:ext cx="809588" cy="808189"/>
            </a:xfrm>
            <a:custGeom>
              <a:avLst/>
              <a:gdLst>
                <a:gd name="T0" fmla="*/ 413696 w 563"/>
                <a:gd name="T1" fmla="*/ 496830 h 461"/>
                <a:gd name="T2" fmla="*/ 428375 w 563"/>
                <a:gd name="T3" fmla="*/ 494159 h 461"/>
                <a:gd name="T4" fmla="*/ 736645 w 563"/>
                <a:gd name="T5" fmla="*/ 331220 h 461"/>
                <a:gd name="T6" fmla="*/ 745987 w 563"/>
                <a:gd name="T7" fmla="*/ 301837 h 461"/>
                <a:gd name="T8" fmla="*/ 716628 w 563"/>
                <a:gd name="T9" fmla="*/ 293824 h 461"/>
                <a:gd name="T10" fmla="*/ 415030 w 563"/>
                <a:gd name="T11" fmla="*/ 452756 h 461"/>
                <a:gd name="T12" fmla="*/ 78736 w 563"/>
                <a:gd name="T13" fmla="*/ 380636 h 461"/>
                <a:gd name="T14" fmla="*/ 50711 w 563"/>
                <a:gd name="T15" fmla="*/ 337898 h 461"/>
                <a:gd name="T16" fmla="*/ 94750 w 563"/>
                <a:gd name="T17" fmla="*/ 309851 h 461"/>
                <a:gd name="T18" fmla="*/ 417699 w 563"/>
                <a:gd name="T19" fmla="*/ 377965 h 461"/>
                <a:gd name="T20" fmla="*/ 428375 w 563"/>
                <a:gd name="T21" fmla="*/ 375293 h 461"/>
                <a:gd name="T22" fmla="*/ 736645 w 563"/>
                <a:gd name="T23" fmla="*/ 212355 h 461"/>
                <a:gd name="T24" fmla="*/ 745987 w 563"/>
                <a:gd name="T25" fmla="*/ 184308 h 461"/>
                <a:gd name="T26" fmla="*/ 716628 w 563"/>
                <a:gd name="T27" fmla="*/ 174959 h 461"/>
                <a:gd name="T28" fmla="*/ 413696 w 563"/>
                <a:gd name="T29" fmla="*/ 335227 h 461"/>
                <a:gd name="T30" fmla="*/ 78736 w 563"/>
                <a:gd name="T31" fmla="*/ 263106 h 461"/>
                <a:gd name="T32" fmla="*/ 50711 w 563"/>
                <a:gd name="T33" fmla="*/ 219032 h 461"/>
                <a:gd name="T34" fmla="*/ 94750 w 563"/>
                <a:gd name="T35" fmla="*/ 190986 h 461"/>
                <a:gd name="T36" fmla="*/ 397682 w 563"/>
                <a:gd name="T37" fmla="*/ 255093 h 461"/>
                <a:gd name="T38" fmla="*/ 408358 w 563"/>
                <a:gd name="T39" fmla="*/ 252422 h 461"/>
                <a:gd name="T40" fmla="*/ 717962 w 563"/>
                <a:gd name="T41" fmla="*/ 92154 h 461"/>
                <a:gd name="T42" fmla="*/ 713959 w 563"/>
                <a:gd name="T43" fmla="*/ 64107 h 461"/>
                <a:gd name="T44" fmla="*/ 413696 w 563"/>
                <a:gd name="T45" fmla="*/ 5342 h 461"/>
                <a:gd name="T46" fmla="*/ 332291 w 563"/>
                <a:gd name="T47" fmla="*/ 16027 h 461"/>
                <a:gd name="T48" fmla="*/ 54715 w 563"/>
                <a:gd name="T49" fmla="*/ 152254 h 461"/>
                <a:gd name="T50" fmla="*/ 44039 w 563"/>
                <a:gd name="T51" fmla="*/ 158932 h 461"/>
                <a:gd name="T52" fmla="*/ 9342 w 563"/>
                <a:gd name="T53" fmla="*/ 209684 h 461"/>
                <a:gd name="T54" fmla="*/ 33363 w 563"/>
                <a:gd name="T55" fmla="*/ 285811 h 461"/>
                <a:gd name="T56" fmla="*/ 9342 w 563"/>
                <a:gd name="T57" fmla="*/ 328549 h 461"/>
                <a:gd name="T58" fmla="*/ 33363 w 563"/>
                <a:gd name="T59" fmla="*/ 404676 h 461"/>
                <a:gd name="T60" fmla="*/ 9342 w 563"/>
                <a:gd name="T61" fmla="*/ 447414 h 461"/>
                <a:gd name="T62" fmla="*/ 69394 w 563"/>
                <a:gd name="T63" fmla="*/ 540903 h 461"/>
                <a:gd name="T64" fmla="*/ 415030 w 563"/>
                <a:gd name="T65" fmla="*/ 614359 h 461"/>
                <a:gd name="T66" fmla="*/ 428375 w 563"/>
                <a:gd name="T67" fmla="*/ 613024 h 461"/>
                <a:gd name="T68" fmla="*/ 736645 w 563"/>
                <a:gd name="T69" fmla="*/ 450085 h 461"/>
                <a:gd name="T70" fmla="*/ 745987 w 563"/>
                <a:gd name="T71" fmla="*/ 420703 h 461"/>
                <a:gd name="T72" fmla="*/ 716628 w 563"/>
                <a:gd name="T73" fmla="*/ 411354 h 461"/>
                <a:gd name="T74" fmla="*/ 413696 w 563"/>
                <a:gd name="T75" fmla="*/ 571621 h 461"/>
                <a:gd name="T76" fmla="*/ 78736 w 563"/>
                <a:gd name="T77" fmla="*/ 499501 h 461"/>
                <a:gd name="T78" fmla="*/ 50711 w 563"/>
                <a:gd name="T79" fmla="*/ 455427 h 461"/>
                <a:gd name="T80" fmla="*/ 94750 w 563"/>
                <a:gd name="T81" fmla="*/ 427380 h 461"/>
                <a:gd name="T82" fmla="*/ 413696 w 563"/>
                <a:gd name="T83" fmla="*/ 496830 h 461"/>
                <a:gd name="T84" fmla="*/ 395013 w 563"/>
                <a:gd name="T85" fmla="*/ 76127 h 461"/>
                <a:gd name="T86" fmla="*/ 539139 w 563"/>
                <a:gd name="T87" fmla="*/ 104174 h 461"/>
                <a:gd name="T88" fmla="*/ 476417 w 563"/>
                <a:gd name="T89" fmla="*/ 134892 h 461"/>
                <a:gd name="T90" fmla="*/ 332291 w 563"/>
                <a:gd name="T91" fmla="*/ 105510 h 461"/>
                <a:gd name="T92" fmla="*/ 395013 w 563"/>
                <a:gd name="T93" fmla="*/ 76127 h 4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grpSp>
        <p:nvGrpSpPr>
          <p:cNvPr id="10252" name="组合 32"/>
          <p:cNvGrpSpPr>
            <a:grpSpLocks noChangeAspect="1"/>
          </p:cNvGrpSpPr>
          <p:nvPr/>
        </p:nvGrpSpPr>
        <p:grpSpPr bwMode="auto">
          <a:xfrm>
            <a:off x="4666060" y="3274351"/>
            <a:ext cx="359569" cy="360760"/>
            <a:chOff x="1928879" y="1944350"/>
            <a:chExt cx="1129689" cy="1129689"/>
          </a:xfrm>
        </p:grpSpPr>
        <p:sp>
          <p:nvSpPr>
            <p:cNvPr id="34" name="椭圆 33"/>
            <p:cNvSpPr/>
            <p:nvPr/>
          </p:nvSpPr>
          <p:spPr>
            <a:xfrm>
              <a:off x="1928879"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10260" name="Freeform 18"/>
            <p:cNvSpPr>
              <a:spLocks noEditPoints="1"/>
            </p:cNvSpPr>
            <p:nvPr/>
          </p:nvSpPr>
          <p:spPr bwMode="auto">
            <a:xfrm>
              <a:off x="2155101" y="2105687"/>
              <a:ext cx="659346" cy="790830"/>
            </a:xfrm>
            <a:custGeom>
              <a:avLst/>
              <a:gdLst>
                <a:gd name="T0" fmla="*/ 659346 w 456"/>
                <a:gd name="T1" fmla="*/ 761968 h 548"/>
                <a:gd name="T2" fmla="*/ 630427 w 456"/>
                <a:gd name="T3" fmla="*/ 790830 h 548"/>
                <a:gd name="T4" fmla="*/ 121458 w 456"/>
                <a:gd name="T5" fmla="*/ 790830 h 548"/>
                <a:gd name="T6" fmla="*/ 0 w 456"/>
                <a:gd name="T7" fmla="*/ 669608 h 548"/>
                <a:gd name="T8" fmla="*/ 121458 w 456"/>
                <a:gd name="T9" fmla="*/ 548386 h 548"/>
                <a:gd name="T10" fmla="*/ 630427 w 456"/>
                <a:gd name="T11" fmla="*/ 548386 h 548"/>
                <a:gd name="T12" fmla="*/ 659346 w 456"/>
                <a:gd name="T13" fmla="*/ 575805 h 548"/>
                <a:gd name="T14" fmla="*/ 630427 w 456"/>
                <a:gd name="T15" fmla="*/ 604667 h 548"/>
                <a:gd name="T16" fmla="*/ 130134 w 456"/>
                <a:gd name="T17" fmla="*/ 604667 h 548"/>
                <a:gd name="T18" fmla="*/ 65067 w 456"/>
                <a:gd name="T19" fmla="*/ 669608 h 548"/>
                <a:gd name="T20" fmla="*/ 130134 w 456"/>
                <a:gd name="T21" fmla="*/ 734548 h 548"/>
                <a:gd name="T22" fmla="*/ 630427 w 456"/>
                <a:gd name="T23" fmla="*/ 734548 h 548"/>
                <a:gd name="T24" fmla="*/ 659346 w 456"/>
                <a:gd name="T25" fmla="*/ 761968 h 548"/>
                <a:gd name="T26" fmla="*/ 339795 w 456"/>
                <a:gd name="T27" fmla="*/ 112563 h 548"/>
                <a:gd name="T28" fmla="*/ 446794 w 456"/>
                <a:gd name="T29" fmla="*/ 8659 h 548"/>
                <a:gd name="T30" fmla="*/ 446794 w 456"/>
                <a:gd name="T31" fmla="*/ 0 h 548"/>
                <a:gd name="T32" fmla="*/ 438118 w 456"/>
                <a:gd name="T33" fmla="*/ 0 h 548"/>
                <a:gd name="T34" fmla="*/ 329673 w 456"/>
                <a:gd name="T35" fmla="*/ 103905 h 548"/>
                <a:gd name="T36" fmla="*/ 331119 w 456"/>
                <a:gd name="T37" fmla="*/ 111120 h 548"/>
                <a:gd name="T38" fmla="*/ 339795 w 456"/>
                <a:gd name="T39" fmla="*/ 112563 h 548"/>
                <a:gd name="T40" fmla="*/ 537888 w 456"/>
                <a:gd name="T41" fmla="*/ 197708 h 548"/>
                <a:gd name="T42" fmla="*/ 426551 w 456"/>
                <a:gd name="T43" fmla="*/ 122665 h 548"/>
                <a:gd name="T44" fmla="*/ 335457 w 456"/>
                <a:gd name="T45" fmla="*/ 141426 h 548"/>
                <a:gd name="T46" fmla="*/ 245809 w 456"/>
                <a:gd name="T47" fmla="*/ 122665 h 548"/>
                <a:gd name="T48" fmla="*/ 134472 w 456"/>
                <a:gd name="T49" fmla="*/ 197708 h 548"/>
                <a:gd name="T50" fmla="*/ 253038 w 456"/>
                <a:gd name="T51" fmla="*/ 492104 h 548"/>
                <a:gd name="T52" fmla="*/ 335457 w 456"/>
                <a:gd name="T53" fmla="*/ 473344 h 548"/>
                <a:gd name="T54" fmla="*/ 419321 w 456"/>
                <a:gd name="T55" fmla="*/ 492104 h 548"/>
                <a:gd name="T56" fmla="*/ 537888 w 456"/>
                <a:gd name="T57" fmla="*/ 197708 h 548"/>
                <a:gd name="T58" fmla="*/ 248701 w 456"/>
                <a:gd name="T59" fmla="*/ 181833 h 548"/>
                <a:gd name="T60" fmla="*/ 242917 w 456"/>
                <a:gd name="T61" fmla="*/ 181833 h 548"/>
                <a:gd name="T62" fmla="*/ 185080 w 456"/>
                <a:gd name="T63" fmla="*/ 232342 h 548"/>
                <a:gd name="T64" fmla="*/ 172066 w 456"/>
                <a:gd name="T65" fmla="*/ 243887 h 548"/>
                <a:gd name="T66" fmla="*/ 170620 w 456"/>
                <a:gd name="T67" fmla="*/ 243887 h 548"/>
                <a:gd name="T68" fmla="*/ 167728 w 456"/>
                <a:gd name="T69" fmla="*/ 242444 h 548"/>
                <a:gd name="T70" fmla="*/ 157607 w 456"/>
                <a:gd name="T71" fmla="*/ 226570 h 548"/>
                <a:gd name="T72" fmla="*/ 242917 w 456"/>
                <a:gd name="T73" fmla="*/ 152971 h 548"/>
                <a:gd name="T74" fmla="*/ 250147 w 456"/>
                <a:gd name="T75" fmla="*/ 152971 h 548"/>
                <a:gd name="T76" fmla="*/ 261714 w 456"/>
                <a:gd name="T77" fmla="*/ 168845 h 548"/>
                <a:gd name="T78" fmla="*/ 248701 w 456"/>
                <a:gd name="T79" fmla="*/ 181833 h 5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grpSp>
        <p:nvGrpSpPr>
          <p:cNvPr id="10253" name="组合 35"/>
          <p:cNvGrpSpPr>
            <a:grpSpLocks noChangeAspect="1"/>
          </p:cNvGrpSpPr>
          <p:nvPr/>
        </p:nvGrpSpPr>
        <p:grpSpPr bwMode="auto">
          <a:xfrm>
            <a:off x="4666060" y="3844661"/>
            <a:ext cx="359569" cy="360759"/>
            <a:chOff x="1928879" y="1944350"/>
            <a:chExt cx="1129689" cy="1129689"/>
          </a:xfrm>
        </p:grpSpPr>
        <p:sp>
          <p:nvSpPr>
            <p:cNvPr id="39" name="椭圆 38"/>
            <p:cNvSpPr/>
            <p:nvPr/>
          </p:nvSpPr>
          <p:spPr>
            <a:xfrm>
              <a:off x="1928879"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grpSp>
          <p:nvGrpSpPr>
            <p:cNvPr id="40" name="组合 39"/>
            <p:cNvGrpSpPr/>
            <p:nvPr/>
          </p:nvGrpSpPr>
          <p:grpSpPr>
            <a:xfrm>
              <a:off x="2119073" y="2251134"/>
              <a:ext cx="749300" cy="509588"/>
              <a:chOff x="3897313" y="2016126"/>
              <a:chExt cx="749300" cy="509588"/>
            </a:xfrm>
            <a:solidFill>
              <a:schemeClr val="bg1"/>
            </a:solidFill>
          </p:grpSpPr>
          <p:sp>
            <p:nvSpPr>
              <p:cNvPr id="41"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2" name="Freeform 24"/>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3" name="Freeform 25"/>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4" name="Freeform 26"/>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5" name="Freeform 27"/>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6" name="Freeform 28"/>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7" name="Freeform 29"/>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8" name="Freeform 30"/>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49" name="Freeform 31"/>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50" name="Freeform 32"/>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sp>
            <p:nvSpPr>
              <p:cNvPr id="51" name="Freeform 33"/>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lIns="91440" tIns="45720" rIns="91440" bIns="45720"/>
              <a:lstStyle/>
              <a:p>
                <a:pPr eaLnBrk="1" fontAlgn="auto" hangingPunct="1">
                  <a:spcBef>
                    <a:spcPts val="0"/>
                  </a:spcBef>
                  <a:spcAft>
                    <a:spcPts val="0"/>
                  </a:spcAft>
                  <a:defRPr/>
                </a:pPr>
                <a:endParaRPr lang="zh-CN" altLang="en-US">
                  <a:latin typeface="+mn-lt"/>
                  <a:ea typeface="+mn-ea"/>
                </a:endParaRPr>
              </a:p>
            </p:txBody>
          </p:sp>
        </p:grpSp>
      </p:grpSp>
      <p:grpSp>
        <p:nvGrpSpPr>
          <p:cNvPr id="10254" name="组合 51"/>
          <p:cNvGrpSpPr>
            <a:grpSpLocks noChangeAspect="1"/>
          </p:cNvGrpSpPr>
          <p:nvPr/>
        </p:nvGrpSpPr>
        <p:grpSpPr bwMode="auto">
          <a:xfrm>
            <a:off x="4666060" y="4414970"/>
            <a:ext cx="359569" cy="360760"/>
            <a:chOff x="2817516" y="1944350"/>
            <a:chExt cx="1129689" cy="1129689"/>
          </a:xfrm>
        </p:grpSpPr>
        <p:sp>
          <p:nvSpPr>
            <p:cNvPr id="53" name="椭圆 52"/>
            <p:cNvSpPr/>
            <p:nvPr/>
          </p:nvSpPr>
          <p:spPr>
            <a:xfrm>
              <a:off x="2817516" y="1944350"/>
              <a:ext cx="1129689" cy="112968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sp>
          <p:nvSpPr>
            <p:cNvPr id="10256" name="Freeform 5"/>
            <p:cNvSpPr>
              <a:spLocks noEditPoints="1"/>
            </p:cNvSpPr>
            <p:nvPr/>
          </p:nvSpPr>
          <p:spPr bwMode="auto">
            <a:xfrm>
              <a:off x="3195035" y="2160665"/>
              <a:ext cx="444894" cy="657916"/>
            </a:xfrm>
            <a:custGeom>
              <a:avLst/>
              <a:gdLst>
                <a:gd name="T0" fmla="*/ 266092 w 316"/>
                <a:gd name="T1" fmla="*/ 22541 h 467"/>
                <a:gd name="T2" fmla="*/ 316776 w 316"/>
                <a:gd name="T3" fmla="*/ 9862 h 467"/>
                <a:gd name="T4" fmla="*/ 422368 w 316"/>
                <a:gd name="T5" fmla="*/ 73258 h 467"/>
                <a:gd name="T6" fmla="*/ 435039 w 316"/>
                <a:gd name="T7" fmla="*/ 125384 h 467"/>
                <a:gd name="T8" fmla="*/ 419552 w 316"/>
                <a:gd name="T9" fmla="*/ 147925 h 467"/>
                <a:gd name="T10" fmla="*/ 252013 w 316"/>
                <a:gd name="T11" fmla="*/ 46491 h 467"/>
                <a:gd name="T12" fmla="*/ 266092 w 316"/>
                <a:gd name="T13" fmla="*/ 22541 h 467"/>
                <a:gd name="T14" fmla="*/ 230894 w 316"/>
                <a:gd name="T15" fmla="*/ 81711 h 467"/>
                <a:gd name="T16" fmla="*/ 206960 w 316"/>
                <a:gd name="T17" fmla="*/ 119749 h 467"/>
                <a:gd name="T18" fmla="*/ 374499 w 316"/>
                <a:gd name="T19" fmla="*/ 221184 h 467"/>
                <a:gd name="T20" fmla="*/ 398434 w 316"/>
                <a:gd name="T21" fmla="*/ 183146 h 467"/>
                <a:gd name="T22" fmla="*/ 230894 w 316"/>
                <a:gd name="T23" fmla="*/ 81711 h 467"/>
                <a:gd name="T24" fmla="*/ 2816 w 316"/>
                <a:gd name="T25" fmla="*/ 628331 h 467"/>
                <a:gd name="T26" fmla="*/ 18303 w 316"/>
                <a:gd name="T27" fmla="*/ 498720 h 467"/>
                <a:gd name="T28" fmla="*/ 126710 w 316"/>
                <a:gd name="T29" fmla="*/ 564934 h 467"/>
                <a:gd name="T30" fmla="*/ 18303 w 316"/>
                <a:gd name="T31" fmla="*/ 638193 h 467"/>
                <a:gd name="T32" fmla="*/ 2816 w 316"/>
                <a:gd name="T33" fmla="*/ 628331 h 467"/>
                <a:gd name="T34" fmla="*/ 28158 w 316"/>
                <a:gd name="T35" fmla="*/ 417009 h 467"/>
                <a:gd name="T36" fmla="*/ 187250 w 316"/>
                <a:gd name="T37" fmla="*/ 153561 h 467"/>
                <a:gd name="T38" fmla="*/ 242157 w 316"/>
                <a:gd name="T39" fmla="*/ 187372 h 467"/>
                <a:gd name="T40" fmla="*/ 83066 w 316"/>
                <a:gd name="T41" fmla="*/ 450820 h 467"/>
                <a:gd name="T42" fmla="*/ 28158 w 316"/>
                <a:gd name="T43" fmla="*/ 417009 h 467"/>
                <a:gd name="T44" fmla="*/ 139381 w 316"/>
                <a:gd name="T45" fmla="*/ 484632 h 467"/>
                <a:gd name="T46" fmla="*/ 298473 w 316"/>
                <a:gd name="T47" fmla="*/ 222593 h 467"/>
                <a:gd name="T48" fmla="*/ 354789 w 316"/>
                <a:gd name="T49" fmla="*/ 256404 h 467"/>
                <a:gd name="T50" fmla="*/ 195697 w 316"/>
                <a:gd name="T51" fmla="*/ 518443 h 467"/>
                <a:gd name="T52" fmla="*/ 139381 w 316"/>
                <a:gd name="T53" fmla="*/ 484632 h 467"/>
                <a:gd name="T54" fmla="*/ 133750 w 316"/>
                <a:gd name="T55" fmla="*/ 628331 h 467"/>
                <a:gd name="T56" fmla="*/ 423776 w 316"/>
                <a:gd name="T57" fmla="*/ 628331 h 467"/>
                <a:gd name="T58" fmla="*/ 437855 w 316"/>
                <a:gd name="T59" fmla="*/ 642419 h 467"/>
                <a:gd name="T60" fmla="*/ 423776 w 316"/>
                <a:gd name="T61" fmla="*/ 657916 h 467"/>
                <a:gd name="T62" fmla="*/ 133750 w 316"/>
                <a:gd name="T63" fmla="*/ 657916 h 467"/>
                <a:gd name="T64" fmla="*/ 118263 w 316"/>
                <a:gd name="T65" fmla="*/ 642419 h 467"/>
                <a:gd name="T66" fmla="*/ 133750 w 316"/>
                <a:gd name="T67" fmla="*/ 628331 h 4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1350"/>
            </a:p>
          </p:txBody>
        </p:sp>
      </p:grpSp>
      <p:sp>
        <p:nvSpPr>
          <p:cNvPr id="36" name="矩形 35">
            <a:extLst>
              <a:ext uri="{FF2B5EF4-FFF2-40B4-BE49-F238E27FC236}">
                <a16:creationId xmlns:a16="http://schemas.microsoft.com/office/drawing/2014/main" id="{D06C383E-08E5-4D56-8BF3-9C88923071CA}"/>
              </a:ext>
            </a:extLst>
          </p:cNvPr>
          <p:cNvSpPr/>
          <p:nvPr/>
        </p:nvSpPr>
        <p:spPr>
          <a:xfrm>
            <a:off x="5178029" y="2140876"/>
            <a:ext cx="2914580" cy="369332"/>
          </a:xfrm>
          <a:prstGeom prst="rect">
            <a:avLst/>
          </a:prstGeom>
        </p:spPr>
        <p:txBody>
          <a:bodyPr wrap="none">
            <a:spAutoFit/>
          </a:bodyPr>
          <a:lstStyle/>
          <a:p>
            <a:pPr eaLnBrk="1" fontAlgn="auto" hangingPunct="1">
              <a:spcBef>
                <a:spcPts val="0"/>
              </a:spcBef>
              <a:spcAft>
                <a:spcPts val="0"/>
              </a:spcAft>
              <a:defRPr/>
            </a:pPr>
            <a:r>
              <a:rPr lang="en-US" altLang="zh-CN" kern="100" dirty="0">
                <a:latin typeface="+mn-ea"/>
                <a:ea typeface="+mn-ea"/>
                <a:cs typeface="Times New Roman" panose="02020603050405020304" pitchFamily="18" charset="0"/>
              </a:rPr>
              <a:t>1.</a:t>
            </a:r>
            <a:r>
              <a:rPr lang="zh-CN" altLang="en-US" kern="100" dirty="0">
                <a:latin typeface="+mn-ea"/>
                <a:ea typeface="+mn-ea"/>
                <a:cs typeface="Times New Roman" panose="02020603050405020304" pitchFamily="18" charset="0"/>
              </a:rPr>
              <a:t>在线课程的质量是什么？</a:t>
            </a:r>
            <a:endParaRPr lang="zh-CN" altLang="zh-CN" kern="100" dirty="0">
              <a:latin typeface="+mn-ea"/>
              <a:ea typeface="+mn-ea"/>
              <a:cs typeface="Times New Roman" panose="02020603050405020304" pitchFamily="18" charset="0"/>
            </a:endParaRPr>
          </a:p>
        </p:txBody>
      </p:sp>
      <p:sp>
        <p:nvSpPr>
          <p:cNvPr id="37" name="矩形 36">
            <a:extLst>
              <a:ext uri="{FF2B5EF4-FFF2-40B4-BE49-F238E27FC236}">
                <a16:creationId xmlns:a16="http://schemas.microsoft.com/office/drawing/2014/main" id="{0A481475-91F6-4CE4-A47E-6C245B59FBB4}"/>
              </a:ext>
            </a:extLst>
          </p:cNvPr>
          <p:cNvSpPr/>
          <p:nvPr/>
        </p:nvSpPr>
        <p:spPr>
          <a:xfrm>
            <a:off x="5178029" y="2711186"/>
            <a:ext cx="2222083"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ea typeface="+mn-ea"/>
                <a:cs typeface="Times New Roman" panose="02020603050405020304" pitchFamily="18" charset="0"/>
              </a:rPr>
              <a:t>2.</a:t>
            </a:r>
            <a:r>
              <a:rPr lang="zh-CN" altLang="en-US" kern="100" dirty="0">
                <a:latin typeface="+mn-ea"/>
                <a:ea typeface="+mn-ea"/>
                <a:cs typeface="Times New Roman" panose="02020603050405020304" pitchFamily="18" charset="0"/>
              </a:rPr>
              <a:t>已有在线课程标准</a:t>
            </a:r>
            <a:endParaRPr lang="zh-CN" altLang="zh-CN" kern="100" dirty="0">
              <a:latin typeface="+mn-ea"/>
              <a:ea typeface="+mn-ea"/>
              <a:cs typeface="Times New Roman" panose="02020603050405020304" pitchFamily="18" charset="0"/>
            </a:endParaRPr>
          </a:p>
        </p:txBody>
      </p:sp>
      <p:sp>
        <p:nvSpPr>
          <p:cNvPr id="38" name="矩形 37">
            <a:extLst>
              <a:ext uri="{FF2B5EF4-FFF2-40B4-BE49-F238E27FC236}">
                <a16:creationId xmlns:a16="http://schemas.microsoft.com/office/drawing/2014/main" id="{04C26021-3575-4136-BFA2-F64DE1581E60}"/>
              </a:ext>
            </a:extLst>
          </p:cNvPr>
          <p:cNvSpPr/>
          <p:nvPr/>
        </p:nvSpPr>
        <p:spPr>
          <a:xfrm>
            <a:off x="5178029" y="3281495"/>
            <a:ext cx="2452916"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ea typeface="+mn-ea"/>
                <a:cs typeface="Times New Roman" panose="02020603050405020304" pitchFamily="18" charset="0"/>
              </a:rPr>
              <a:t>3.</a:t>
            </a:r>
            <a:r>
              <a:rPr lang="zh-CN" altLang="en-US" kern="100" dirty="0">
                <a:latin typeface="+mn-ea"/>
                <a:ea typeface="+mn-ea"/>
                <a:cs typeface="Times New Roman" panose="02020603050405020304" pitchFamily="18" charset="0"/>
              </a:rPr>
              <a:t>在线课程的评价框架</a:t>
            </a:r>
            <a:endParaRPr lang="zh-CN" altLang="zh-CN" kern="100" dirty="0">
              <a:latin typeface="+mn-ea"/>
              <a:ea typeface="+mn-ea"/>
              <a:cs typeface="Times New Roman" panose="02020603050405020304" pitchFamily="18" charset="0"/>
            </a:endParaRPr>
          </a:p>
        </p:txBody>
      </p:sp>
      <p:sp>
        <p:nvSpPr>
          <p:cNvPr id="52" name="矩形 51">
            <a:extLst>
              <a:ext uri="{FF2B5EF4-FFF2-40B4-BE49-F238E27FC236}">
                <a16:creationId xmlns:a16="http://schemas.microsoft.com/office/drawing/2014/main" id="{E1A700E5-E298-4C7C-A66B-9203140FBA3A}"/>
              </a:ext>
            </a:extLst>
          </p:cNvPr>
          <p:cNvSpPr/>
          <p:nvPr/>
        </p:nvSpPr>
        <p:spPr>
          <a:xfrm>
            <a:off x="5178029" y="3851805"/>
            <a:ext cx="3376245"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cs typeface="Times New Roman" panose="02020603050405020304" pitchFamily="18" charset="0"/>
                <a:sym typeface="+mn-ea"/>
              </a:rPr>
              <a:t>4.</a:t>
            </a:r>
            <a:r>
              <a:rPr lang="zh-CN" altLang="en-US" kern="100" dirty="0">
                <a:latin typeface="+mn-ea"/>
                <a:cs typeface="Times New Roman" panose="02020603050405020304" pitchFamily="18" charset="0"/>
                <a:sym typeface="+mn-ea"/>
              </a:rPr>
              <a:t>在线课程设计与开发评价标准</a:t>
            </a:r>
            <a:endParaRPr lang="zh-CN" altLang="zh-CN" kern="100" dirty="0">
              <a:latin typeface="+mn-ea"/>
              <a:ea typeface="+mn-ea"/>
              <a:cs typeface="Times New Roman" panose="02020603050405020304" pitchFamily="18" charset="0"/>
            </a:endParaRPr>
          </a:p>
        </p:txBody>
      </p:sp>
      <p:sp>
        <p:nvSpPr>
          <p:cNvPr id="54" name="矩形 53">
            <a:extLst>
              <a:ext uri="{FF2B5EF4-FFF2-40B4-BE49-F238E27FC236}">
                <a16:creationId xmlns:a16="http://schemas.microsoft.com/office/drawing/2014/main" id="{6EF28370-358D-4881-AA18-6B43CA0C5540}"/>
              </a:ext>
            </a:extLst>
          </p:cNvPr>
          <p:cNvSpPr/>
          <p:nvPr/>
        </p:nvSpPr>
        <p:spPr>
          <a:xfrm>
            <a:off x="5178029" y="4422114"/>
            <a:ext cx="3376245" cy="369332"/>
          </a:xfrm>
          <a:prstGeom prst="rect">
            <a:avLst/>
          </a:prstGeom>
        </p:spPr>
        <p:txBody>
          <a:bodyPr wrap="none">
            <a:spAutoFit/>
          </a:bodyPr>
          <a:lstStyle/>
          <a:p>
            <a:pPr algn="l" eaLnBrk="1" fontAlgn="auto" hangingPunct="1">
              <a:spcBef>
                <a:spcPts val="0"/>
              </a:spcBef>
              <a:spcAft>
                <a:spcPts val="0"/>
              </a:spcAft>
              <a:defRPr/>
            </a:pPr>
            <a:r>
              <a:rPr lang="en-US" altLang="zh-CN" kern="100" dirty="0">
                <a:latin typeface="+mn-ea"/>
                <a:cs typeface="Times New Roman" panose="02020603050405020304" pitchFamily="18" charset="0"/>
                <a:sym typeface="+mn-ea"/>
              </a:rPr>
              <a:t>5.</a:t>
            </a:r>
            <a:r>
              <a:rPr lang="zh-CN" altLang="en-US" kern="100" dirty="0">
                <a:latin typeface="+mn-ea"/>
                <a:cs typeface="Times New Roman" panose="02020603050405020304" pitchFamily="18" charset="0"/>
                <a:sym typeface="+mn-ea"/>
              </a:rPr>
              <a:t>在线课程实施与运行评价标准</a:t>
            </a:r>
            <a:endParaRPr lang="zh-CN" altLang="zh-CN" kern="100" dirty="0">
              <a:latin typeface="+mn-ea"/>
              <a:ea typeface="+mn-ea"/>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主题" val="5x6mAlrI"/>
  <p:tag name="ARTICULATE_SLIDE_COUNT" val="3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主题">
  <a:themeElements>
    <a:clrScheme name="自定义 23-新闻联播">
      <a:dk1>
        <a:srgbClr val="000000"/>
      </a:dk1>
      <a:lt1>
        <a:sysClr val="window" lastClr="FFFFFF"/>
      </a:lt1>
      <a:dk2>
        <a:srgbClr val="3F3F3F"/>
      </a:dk2>
      <a:lt2>
        <a:srgbClr val="FCFCFC"/>
      </a:lt2>
      <a:accent1>
        <a:srgbClr val="165799"/>
      </a:accent1>
      <a:accent2>
        <a:srgbClr val="0070C0"/>
      </a:accent2>
      <a:accent3>
        <a:srgbClr val="0070C0"/>
      </a:accent3>
      <a:accent4>
        <a:srgbClr val="0070C0"/>
      </a:accent4>
      <a:accent5>
        <a:srgbClr val="0070C0"/>
      </a:accent5>
      <a:accent6>
        <a:srgbClr val="0070C0"/>
      </a:accent6>
      <a:hlink>
        <a:srgbClr val="0070C0"/>
      </a:hlink>
      <a:folHlink>
        <a:srgbClr val="0070C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2907</Words>
  <Application>Microsoft Macintosh PowerPoint</Application>
  <PresentationFormat>On-screen Show (4:3)</PresentationFormat>
  <Paragraphs>286</Paragraphs>
  <Slides>35</Slides>
  <Notes>35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-apple-system-font</vt:lpstr>
      <vt:lpstr>等线</vt:lpstr>
      <vt:lpstr>微软雅黑</vt:lpstr>
      <vt:lpstr>宋体</vt:lpstr>
      <vt:lpstr>华文楷体</vt:lpstr>
      <vt:lpstr>华康俪金黑W8</vt:lpstr>
      <vt:lpstr>微软雅黑 Light</vt:lpstr>
      <vt:lpstr>Arial</vt:lpstr>
      <vt:lpstr>Calibri</vt:lpstr>
      <vt:lpstr>Impact</vt:lpstr>
      <vt:lpstr>Times New Roman</vt:lpstr>
      <vt:lpstr>Verdana</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Sky123.Org</dc:creator>
  <cp:lastModifiedBy>Microsoft Office User</cp:lastModifiedBy>
  <cp:revision>196</cp:revision>
  <dcterms:created xsi:type="dcterms:W3CDTF">2015-10-07T10:49:00Z</dcterms:created>
  <dcterms:modified xsi:type="dcterms:W3CDTF">2020-02-12T15:46:29Z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8</vt:lpwstr>
  </property>
  <property fmtid="{D5CDD505-2E9C-101B-9397-08002B2CF9AE}" pid="3" name="KSOProductBuildVer">
    <vt:lpwstr>2052-11.1.0.9339</vt:lpwstr>
  </property>
  <property fmtid="{D5CDD505-2E9C-101B-9397-08002B2CF9AE}" pid="4" name="ArticulateGUID">
    <vt:lpwstr>633E9D1D-F8C9-4BBF-3F39-3F7D6E543F3F</vt:lpwstr>
  </property>
  <property fmtid="{D5CDD505-2E9C-101B-9397-08002B2CF9AE}" pid="5" name="ArticulatePath">
    <vt:lpwstr>课程标准</vt:lpwstr>
  </property>
</Properties>
</file>